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2" r:id="rId7"/>
    <p:sldId id="265" r:id="rId8"/>
    <p:sldId id="264" r:id="rId9"/>
    <p:sldId id="263" r:id="rId10"/>
    <p:sldId id="266"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92" r:id="rId25"/>
    <p:sldId id="281" r:id="rId26"/>
    <p:sldId id="283" r:id="rId27"/>
    <p:sldId id="284" r:id="rId28"/>
    <p:sldId id="286" r:id="rId29"/>
    <p:sldId id="287" r:id="rId30"/>
    <p:sldId id="285" r:id="rId31"/>
    <p:sldId id="288" r:id="rId32"/>
    <p:sldId id="290" r:id="rId33"/>
    <p:sldId id="291" r:id="rId34"/>
    <p:sldId id="299" r:id="rId35"/>
    <p:sldId id="289" r:id="rId36"/>
    <p:sldId id="293" r:id="rId37"/>
    <p:sldId id="294" r:id="rId38"/>
    <p:sldId id="295" r:id="rId39"/>
    <p:sldId id="296" r:id="rId40"/>
    <p:sldId id="297" r:id="rId41"/>
    <p:sldId id="29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8323A3-A953-421B-BEE2-B47189020754}" v="436" dt="2022-04-10T23:28:38.8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08" autoAdjust="0"/>
    <p:restoredTop sz="94660"/>
  </p:normalViewPr>
  <p:slideViewPr>
    <p:cSldViewPr snapToGrid="0">
      <p:cViewPr varScale="1">
        <p:scale>
          <a:sx n="108" d="100"/>
          <a:sy n="108" d="100"/>
        </p:scale>
        <p:origin x="81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NAZHAN BIN RAMLI" userId="a39b014c-4f7f-4c1a-90c1-678384d8a843" providerId="ADAL" clId="{DC8323A3-A953-421B-BEE2-B47189020754}"/>
    <pc:docChg chg="undo custSel addSld delSld modSld sldOrd">
      <pc:chgData name="MUHAMMAD NAZHAN BIN RAMLI" userId="a39b014c-4f7f-4c1a-90c1-678384d8a843" providerId="ADAL" clId="{DC8323A3-A953-421B-BEE2-B47189020754}" dt="2022-04-10T23:29:07.885" v="4104" actId="47"/>
      <pc:docMkLst>
        <pc:docMk/>
      </pc:docMkLst>
      <pc:sldChg chg="addSp modSp mod">
        <pc:chgData name="MUHAMMAD NAZHAN BIN RAMLI" userId="a39b014c-4f7f-4c1a-90c1-678384d8a843" providerId="ADAL" clId="{DC8323A3-A953-421B-BEE2-B47189020754}" dt="2022-04-10T23:29:00.167" v="4102" actId="1076"/>
        <pc:sldMkLst>
          <pc:docMk/>
          <pc:sldMk cId="555111805" sldId="256"/>
        </pc:sldMkLst>
        <pc:spChg chg="mod">
          <ac:chgData name="MUHAMMAD NAZHAN BIN RAMLI" userId="a39b014c-4f7f-4c1a-90c1-678384d8a843" providerId="ADAL" clId="{DC8323A3-A953-421B-BEE2-B47189020754}" dt="2022-04-10T23:28:37.701" v="4049" actId="1076"/>
          <ac:spMkLst>
            <pc:docMk/>
            <pc:sldMk cId="555111805" sldId="256"/>
            <ac:spMk id="2" creationId="{68FF2690-C99E-4BE3-8028-C5F208E79BE4}"/>
          </ac:spMkLst>
        </pc:spChg>
        <pc:spChg chg="add mod">
          <ac:chgData name="MUHAMMAD NAZHAN BIN RAMLI" userId="a39b014c-4f7f-4c1a-90c1-678384d8a843" providerId="ADAL" clId="{DC8323A3-A953-421B-BEE2-B47189020754}" dt="2022-04-10T23:29:00.167" v="4102" actId="1076"/>
          <ac:spMkLst>
            <pc:docMk/>
            <pc:sldMk cId="555111805" sldId="256"/>
            <ac:spMk id="3" creationId="{CBA72146-C6C2-4CC0-BC3D-F62B40E005A5}"/>
          </ac:spMkLst>
        </pc:spChg>
      </pc:sldChg>
      <pc:sldChg chg="addSp delSp modSp new mod">
        <pc:chgData name="MUHAMMAD NAZHAN BIN RAMLI" userId="a39b014c-4f7f-4c1a-90c1-678384d8a843" providerId="ADAL" clId="{DC8323A3-A953-421B-BEE2-B47189020754}" dt="2022-04-08T07:22:13.271" v="1124" actId="20577"/>
        <pc:sldMkLst>
          <pc:docMk/>
          <pc:sldMk cId="3829090426" sldId="263"/>
        </pc:sldMkLst>
        <pc:spChg chg="del mod">
          <ac:chgData name="MUHAMMAD NAZHAN BIN RAMLI" userId="a39b014c-4f7f-4c1a-90c1-678384d8a843" providerId="ADAL" clId="{DC8323A3-A953-421B-BEE2-B47189020754}" dt="2022-04-07T16:02:55.113" v="129" actId="478"/>
          <ac:spMkLst>
            <pc:docMk/>
            <pc:sldMk cId="3829090426" sldId="263"/>
            <ac:spMk id="2" creationId="{280A1D65-3F18-49E5-AFEA-F9883F0297DE}"/>
          </ac:spMkLst>
        </pc:spChg>
        <pc:spChg chg="del mod">
          <ac:chgData name="MUHAMMAD NAZHAN BIN RAMLI" userId="a39b014c-4f7f-4c1a-90c1-678384d8a843" providerId="ADAL" clId="{DC8323A3-A953-421B-BEE2-B47189020754}" dt="2022-04-07T16:03:21.405" v="169" actId="478"/>
          <ac:spMkLst>
            <pc:docMk/>
            <pc:sldMk cId="3829090426" sldId="263"/>
            <ac:spMk id="3" creationId="{1390EAC9-8258-4589-A14B-27C94BAF1225}"/>
          </ac:spMkLst>
        </pc:spChg>
        <pc:spChg chg="add mod">
          <ac:chgData name="MUHAMMAD NAZHAN BIN RAMLI" userId="a39b014c-4f7f-4c1a-90c1-678384d8a843" providerId="ADAL" clId="{DC8323A3-A953-421B-BEE2-B47189020754}" dt="2022-04-08T02:29:59.462" v="611" actId="14100"/>
          <ac:spMkLst>
            <pc:docMk/>
            <pc:sldMk cId="3829090426" sldId="263"/>
            <ac:spMk id="4" creationId="{1F7BE829-D7BA-48DE-9450-D6B9FCCE2073}"/>
          </ac:spMkLst>
        </pc:spChg>
        <pc:spChg chg="add mod">
          <ac:chgData name="MUHAMMAD NAZHAN BIN RAMLI" userId="a39b014c-4f7f-4c1a-90c1-678384d8a843" providerId="ADAL" clId="{DC8323A3-A953-421B-BEE2-B47189020754}" dt="2022-04-08T07:02:29.729" v="925" actId="14100"/>
          <ac:spMkLst>
            <pc:docMk/>
            <pc:sldMk cId="3829090426" sldId="263"/>
            <ac:spMk id="6" creationId="{E08C915C-6687-4162-BEE9-2801D1F1478C}"/>
          </ac:spMkLst>
        </pc:spChg>
        <pc:spChg chg="add mod">
          <ac:chgData name="MUHAMMAD NAZHAN BIN RAMLI" userId="a39b014c-4f7f-4c1a-90c1-678384d8a843" providerId="ADAL" clId="{DC8323A3-A953-421B-BEE2-B47189020754}" dt="2022-04-08T07:22:13.271" v="1124" actId="20577"/>
          <ac:spMkLst>
            <pc:docMk/>
            <pc:sldMk cId="3829090426" sldId="263"/>
            <ac:spMk id="9" creationId="{AA366AA0-D602-4E47-96DD-C0C88F5B40DF}"/>
          </ac:spMkLst>
        </pc:spChg>
        <pc:spChg chg="add mod">
          <ac:chgData name="MUHAMMAD NAZHAN BIN RAMLI" userId="a39b014c-4f7f-4c1a-90c1-678384d8a843" providerId="ADAL" clId="{DC8323A3-A953-421B-BEE2-B47189020754}" dt="2022-04-08T06:30:41.115" v="777" actId="1076"/>
          <ac:spMkLst>
            <pc:docMk/>
            <pc:sldMk cId="3829090426" sldId="263"/>
            <ac:spMk id="12" creationId="{C558A8D9-A2DE-4378-AF07-95DE6121EF73}"/>
          </ac:spMkLst>
        </pc:spChg>
        <pc:picChg chg="add mod">
          <ac:chgData name="MUHAMMAD NAZHAN BIN RAMLI" userId="a39b014c-4f7f-4c1a-90c1-678384d8a843" providerId="ADAL" clId="{DC8323A3-A953-421B-BEE2-B47189020754}" dt="2022-04-08T02:30:31.755" v="622" actId="14100"/>
          <ac:picMkLst>
            <pc:docMk/>
            <pc:sldMk cId="3829090426" sldId="263"/>
            <ac:picMk id="8" creationId="{43EC0EE7-161E-400D-AEAC-B829D42CD1A3}"/>
          </ac:picMkLst>
        </pc:picChg>
        <pc:picChg chg="add mod modCrop">
          <ac:chgData name="MUHAMMAD NAZHAN BIN RAMLI" userId="a39b014c-4f7f-4c1a-90c1-678384d8a843" providerId="ADAL" clId="{DC8323A3-A953-421B-BEE2-B47189020754}" dt="2022-04-08T02:30:33.929" v="623" actId="1076"/>
          <ac:picMkLst>
            <pc:docMk/>
            <pc:sldMk cId="3829090426" sldId="263"/>
            <ac:picMk id="11" creationId="{A6944260-DFCC-403E-82D6-3DB148E4B944}"/>
          </ac:picMkLst>
        </pc:picChg>
        <pc:picChg chg="add mod">
          <ac:chgData name="MUHAMMAD NAZHAN BIN RAMLI" userId="a39b014c-4f7f-4c1a-90c1-678384d8a843" providerId="ADAL" clId="{DC8323A3-A953-421B-BEE2-B47189020754}" dt="2022-04-08T02:30:03.193" v="612" actId="14100"/>
          <ac:picMkLst>
            <pc:docMk/>
            <pc:sldMk cId="3829090426" sldId="263"/>
            <ac:picMk id="3074" creationId="{1B8424F9-1EBC-4834-8595-939D20406C24}"/>
          </ac:picMkLst>
        </pc:picChg>
      </pc:sldChg>
      <pc:sldChg chg="delSp modSp new mod">
        <pc:chgData name="MUHAMMAD NAZHAN BIN RAMLI" userId="a39b014c-4f7f-4c1a-90c1-678384d8a843" providerId="ADAL" clId="{DC8323A3-A953-421B-BEE2-B47189020754}" dt="2022-04-08T08:32:54.294" v="1205"/>
        <pc:sldMkLst>
          <pc:docMk/>
          <pc:sldMk cId="1145443115" sldId="264"/>
        </pc:sldMkLst>
        <pc:spChg chg="mod">
          <ac:chgData name="MUHAMMAD NAZHAN BIN RAMLI" userId="a39b014c-4f7f-4c1a-90c1-678384d8a843" providerId="ADAL" clId="{DC8323A3-A953-421B-BEE2-B47189020754}" dt="2022-04-08T08:32:54.294" v="1205"/>
          <ac:spMkLst>
            <pc:docMk/>
            <pc:sldMk cId="1145443115" sldId="264"/>
            <ac:spMk id="2" creationId="{967501E7-A287-42A8-A877-BDB1091AFDB8}"/>
          </ac:spMkLst>
        </pc:spChg>
        <pc:spChg chg="del">
          <ac:chgData name="MUHAMMAD NAZHAN BIN RAMLI" userId="a39b014c-4f7f-4c1a-90c1-678384d8a843" providerId="ADAL" clId="{DC8323A3-A953-421B-BEE2-B47189020754}" dt="2022-04-07T16:02:21.779" v="93" actId="478"/>
          <ac:spMkLst>
            <pc:docMk/>
            <pc:sldMk cId="1145443115" sldId="264"/>
            <ac:spMk id="3" creationId="{469035C2-26A0-481C-9CBB-F0E3A66F332E}"/>
          </ac:spMkLst>
        </pc:spChg>
      </pc:sldChg>
      <pc:sldChg chg="addSp delSp modSp new mod">
        <pc:chgData name="MUHAMMAD NAZHAN BIN RAMLI" userId="a39b014c-4f7f-4c1a-90c1-678384d8a843" providerId="ADAL" clId="{DC8323A3-A953-421B-BEE2-B47189020754}" dt="2022-04-07T16:05:23.801" v="179" actId="1076"/>
        <pc:sldMkLst>
          <pc:docMk/>
          <pc:sldMk cId="192837780" sldId="265"/>
        </pc:sldMkLst>
        <pc:spChg chg="del">
          <ac:chgData name="MUHAMMAD NAZHAN BIN RAMLI" userId="a39b014c-4f7f-4c1a-90c1-678384d8a843" providerId="ADAL" clId="{DC8323A3-A953-421B-BEE2-B47189020754}" dt="2022-04-07T16:05:19.352" v="177" actId="478"/>
          <ac:spMkLst>
            <pc:docMk/>
            <pc:sldMk cId="192837780" sldId="265"/>
            <ac:spMk id="2" creationId="{E502F684-D738-44D7-86B7-23CD4A2E9F08}"/>
          </ac:spMkLst>
        </pc:spChg>
        <pc:spChg chg="del">
          <ac:chgData name="MUHAMMAD NAZHAN BIN RAMLI" userId="a39b014c-4f7f-4c1a-90c1-678384d8a843" providerId="ADAL" clId="{DC8323A3-A953-421B-BEE2-B47189020754}" dt="2022-04-07T16:05:18.616" v="176" actId="478"/>
          <ac:spMkLst>
            <pc:docMk/>
            <pc:sldMk cId="192837780" sldId="265"/>
            <ac:spMk id="3" creationId="{AB9701A2-3A74-456D-9F6A-88EA879BAE67}"/>
          </ac:spMkLst>
        </pc:spChg>
        <pc:picChg chg="add mod">
          <ac:chgData name="MUHAMMAD NAZHAN BIN RAMLI" userId="a39b014c-4f7f-4c1a-90c1-678384d8a843" providerId="ADAL" clId="{DC8323A3-A953-421B-BEE2-B47189020754}" dt="2022-04-07T16:05:23.801" v="179" actId="1076"/>
          <ac:picMkLst>
            <pc:docMk/>
            <pc:sldMk cId="192837780" sldId="265"/>
            <ac:picMk id="4098" creationId="{DE021C1A-C926-4EE5-9FBF-6EF1079D07D2}"/>
          </ac:picMkLst>
        </pc:picChg>
      </pc:sldChg>
      <pc:sldChg chg="addSp delSp modSp new mod ord">
        <pc:chgData name="MUHAMMAD NAZHAN BIN RAMLI" userId="a39b014c-4f7f-4c1a-90c1-678384d8a843" providerId="ADAL" clId="{DC8323A3-A953-421B-BEE2-B47189020754}" dt="2022-04-08T08:27:40.960" v="1153" actId="207"/>
        <pc:sldMkLst>
          <pc:docMk/>
          <pc:sldMk cId="981013998" sldId="266"/>
        </pc:sldMkLst>
        <pc:spChg chg="mod">
          <ac:chgData name="MUHAMMAD NAZHAN BIN RAMLI" userId="a39b014c-4f7f-4c1a-90c1-678384d8a843" providerId="ADAL" clId="{DC8323A3-A953-421B-BEE2-B47189020754}" dt="2022-04-08T07:14:43.913" v="1017" actId="20577"/>
          <ac:spMkLst>
            <pc:docMk/>
            <pc:sldMk cId="981013998" sldId="266"/>
            <ac:spMk id="2" creationId="{2C168E35-331F-4170-917D-0678268F9EB1}"/>
          </ac:spMkLst>
        </pc:spChg>
        <pc:spChg chg="del">
          <ac:chgData name="MUHAMMAD NAZHAN BIN RAMLI" userId="a39b014c-4f7f-4c1a-90c1-678384d8a843" providerId="ADAL" clId="{DC8323A3-A953-421B-BEE2-B47189020754}" dt="2022-04-07T16:17:57.954" v="410"/>
          <ac:spMkLst>
            <pc:docMk/>
            <pc:sldMk cId="981013998" sldId="266"/>
            <ac:spMk id="3" creationId="{75B89FC4-7807-4758-BC1F-FFB67D36285B}"/>
          </ac:spMkLst>
        </pc:spChg>
        <pc:spChg chg="add del mod">
          <ac:chgData name="MUHAMMAD NAZHAN BIN RAMLI" userId="a39b014c-4f7f-4c1a-90c1-678384d8a843" providerId="ADAL" clId="{DC8323A3-A953-421B-BEE2-B47189020754}" dt="2022-04-08T02:23:38.216" v="560" actId="478"/>
          <ac:spMkLst>
            <pc:docMk/>
            <pc:sldMk cId="981013998" sldId="266"/>
            <ac:spMk id="5" creationId="{1C6D7851-12A1-42E4-9CBF-62FE0402E924}"/>
          </ac:spMkLst>
        </pc:spChg>
        <pc:spChg chg="add mod">
          <ac:chgData name="MUHAMMAD NAZHAN BIN RAMLI" userId="a39b014c-4f7f-4c1a-90c1-678384d8a843" providerId="ADAL" clId="{DC8323A3-A953-421B-BEE2-B47189020754}" dt="2022-04-08T08:27:40.960" v="1153" actId="207"/>
          <ac:spMkLst>
            <pc:docMk/>
            <pc:sldMk cId="981013998" sldId="266"/>
            <ac:spMk id="6" creationId="{8FD8843B-2C60-4E0C-9F0B-C14285C41580}"/>
          </ac:spMkLst>
        </pc:spChg>
        <pc:spChg chg="add del">
          <ac:chgData name="MUHAMMAD NAZHAN BIN RAMLI" userId="a39b014c-4f7f-4c1a-90c1-678384d8a843" providerId="ADAL" clId="{DC8323A3-A953-421B-BEE2-B47189020754}" dt="2022-04-08T07:09:42.551" v="959" actId="22"/>
          <ac:spMkLst>
            <pc:docMk/>
            <pc:sldMk cId="981013998" sldId="266"/>
            <ac:spMk id="10" creationId="{F2840097-97FD-4C26-ABA7-B0A3A7762955}"/>
          </ac:spMkLst>
        </pc:spChg>
        <pc:spChg chg="add mod">
          <ac:chgData name="MUHAMMAD NAZHAN BIN RAMLI" userId="a39b014c-4f7f-4c1a-90c1-678384d8a843" providerId="ADAL" clId="{DC8323A3-A953-421B-BEE2-B47189020754}" dt="2022-04-08T07:22:32.897" v="1149" actId="1076"/>
          <ac:spMkLst>
            <pc:docMk/>
            <pc:sldMk cId="981013998" sldId="266"/>
            <ac:spMk id="11" creationId="{C8685792-E44D-4E60-9E3A-FD5DD5858D68}"/>
          </ac:spMkLst>
        </pc:spChg>
        <pc:picChg chg="add mod">
          <ac:chgData name="MUHAMMAD NAZHAN BIN RAMLI" userId="a39b014c-4f7f-4c1a-90c1-678384d8a843" providerId="ADAL" clId="{DC8323A3-A953-421B-BEE2-B47189020754}" dt="2022-04-08T07:21:59.669" v="1101" actId="1076"/>
          <ac:picMkLst>
            <pc:docMk/>
            <pc:sldMk cId="981013998" sldId="266"/>
            <ac:picMk id="7" creationId="{C056D32B-36FE-4DE7-B588-33C94E969D83}"/>
          </ac:picMkLst>
        </pc:picChg>
        <pc:picChg chg="add mod">
          <ac:chgData name="MUHAMMAD NAZHAN BIN RAMLI" userId="a39b014c-4f7f-4c1a-90c1-678384d8a843" providerId="ADAL" clId="{DC8323A3-A953-421B-BEE2-B47189020754}" dt="2022-04-08T07:03:12.135" v="954" actId="732"/>
          <ac:picMkLst>
            <pc:docMk/>
            <pc:sldMk cId="981013998" sldId="266"/>
            <ac:picMk id="5122" creationId="{1B923EB9-E96F-42E9-9152-8D6D8B5694B2}"/>
          </ac:picMkLst>
        </pc:picChg>
      </pc:sldChg>
      <pc:sldChg chg="addSp delSp modSp new del mod ord setBg modAnim">
        <pc:chgData name="MUHAMMAD NAZHAN BIN RAMLI" userId="a39b014c-4f7f-4c1a-90c1-678384d8a843" providerId="ADAL" clId="{DC8323A3-A953-421B-BEE2-B47189020754}" dt="2022-04-09T03:46:00.547" v="2930" actId="47"/>
        <pc:sldMkLst>
          <pc:docMk/>
          <pc:sldMk cId="1417865972" sldId="267"/>
        </pc:sldMkLst>
        <pc:spChg chg="del">
          <ac:chgData name="MUHAMMAD NAZHAN BIN RAMLI" userId="a39b014c-4f7f-4c1a-90c1-678384d8a843" providerId="ADAL" clId="{DC8323A3-A953-421B-BEE2-B47189020754}" dt="2022-04-08T02:13:32.325" v="528" actId="478"/>
          <ac:spMkLst>
            <pc:docMk/>
            <pc:sldMk cId="1417865972" sldId="267"/>
            <ac:spMk id="2" creationId="{149FC05F-FD2E-42DB-942E-8836F19FAFB3}"/>
          </ac:spMkLst>
        </pc:spChg>
        <pc:spChg chg="del">
          <ac:chgData name="MUHAMMAD NAZHAN BIN RAMLI" userId="a39b014c-4f7f-4c1a-90c1-678384d8a843" providerId="ADAL" clId="{DC8323A3-A953-421B-BEE2-B47189020754}" dt="2022-04-08T02:13:31.358" v="527" actId="478"/>
          <ac:spMkLst>
            <pc:docMk/>
            <pc:sldMk cId="1417865972" sldId="267"/>
            <ac:spMk id="3" creationId="{BCF2D05C-8EE8-47ED-ACFF-9EC8C79D6CA2}"/>
          </ac:spMkLst>
        </pc:spChg>
        <pc:spChg chg="add del">
          <ac:chgData name="MUHAMMAD NAZHAN BIN RAMLI" userId="a39b014c-4f7f-4c1a-90c1-678384d8a843" providerId="ADAL" clId="{DC8323A3-A953-421B-BEE2-B47189020754}" dt="2022-04-08T02:19:02.484" v="548" actId="26606"/>
          <ac:spMkLst>
            <pc:docMk/>
            <pc:sldMk cId="1417865972" sldId="267"/>
            <ac:spMk id="11" creationId="{A9F529C3-C941-49FD-8C67-82F134F64BDB}"/>
          </ac:spMkLst>
        </pc:spChg>
        <pc:spChg chg="add del">
          <ac:chgData name="MUHAMMAD NAZHAN BIN RAMLI" userId="a39b014c-4f7f-4c1a-90c1-678384d8a843" providerId="ADAL" clId="{DC8323A3-A953-421B-BEE2-B47189020754}" dt="2022-04-08T02:19:02.484" v="548" actId="26606"/>
          <ac:spMkLst>
            <pc:docMk/>
            <pc:sldMk cId="1417865972" sldId="267"/>
            <ac:spMk id="13" creationId="{20586029-32A0-47E5-9AEC-AE3ABA6B94D0}"/>
          </ac:spMkLst>
        </pc:spChg>
        <pc:picChg chg="add mod ord">
          <ac:chgData name="MUHAMMAD NAZHAN BIN RAMLI" userId="a39b014c-4f7f-4c1a-90c1-678384d8a843" providerId="ADAL" clId="{DC8323A3-A953-421B-BEE2-B47189020754}" dt="2022-04-08T02:19:17.248" v="554" actId="1076"/>
          <ac:picMkLst>
            <pc:docMk/>
            <pc:sldMk cId="1417865972" sldId="267"/>
            <ac:picMk id="4" creationId="{4C219C85-7DC3-4B57-B63D-07B3BF174DFE}"/>
          </ac:picMkLst>
        </pc:picChg>
        <pc:picChg chg="add del mod">
          <ac:chgData name="MUHAMMAD NAZHAN BIN RAMLI" userId="a39b014c-4f7f-4c1a-90c1-678384d8a843" providerId="ADAL" clId="{DC8323A3-A953-421B-BEE2-B47189020754}" dt="2022-04-09T03:14:18.877" v="2863" actId="21"/>
          <ac:picMkLst>
            <pc:docMk/>
            <pc:sldMk cId="1417865972" sldId="267"/>
            <ac:picMk id="6" creationId="{F8CB9FBD-A79F-433F-8307-10F6E70D39B9}"/>
          </ac:picMkLst>
        </pc:picChg>
        <pc:cxnChg chg="add del">
          <ac:chgData name="MUHAMMAD NAZHAN BIN RAMLI" userId="a39b014c-4f7f-4c1a-90c1-678384d8a843" providerId="ADAL" clId="{DC8323A3-A953-421B-BEE2-B47189020754}" dt="2022-04-08T02:19:02.484" v="548" actId="26606"/>
          <ac:cxnSpMkLst>
            <pc:docMk/>
            <pc:sldMk cId="1417865972" sldId="267"/>
            <ac:cxnSpMk id="15" creationId="{8C730EAB-A532-4295-A302-FB4B90DB9F5E}"/>
          </ac:cxnSpMkLst>
        </pc:cxnChg>
      </pc:sldChg>
      <pc:sldChg chg="addSp delSp modSp new mod ord">
        <pc:chgData name="MUHAMMAD NAZHAN BIN RAMLI" userId="a39b014c-4f7f-4c1a-90c1-678384d8a843" providerId="ADAL" clId="{DC8323A3-A953-421B-BEE2-B47189020754}" dt="2022-04-08T10:03:14.305" v="1371" actId="1076"/>
        <pc:sldMkLst>
          <pc:docMk/>
          <pc:sldMk cId="2295311922" sldId="268"/>
        </pc:sldMkLst>
        <pc:spChg chg="del">
          <ac:chgData name="MUHAMMAD NAZHAN BIN RAMLI" userId="a39b014c-4f7f-4c1a-90c1-678384d8a843" providerId="ADAL" clId="{DC8323A3-A953-421B-BEE2-B47189020754}" dt="2022-04-08T02:19:33.666" v="557" actId="478"/>
          <ac:spMkLst>
            <pc:docMk/>
            <pc:sldMk cId="2295311922" sldId="268"/>
            <ac:spMk id="2" creationId="{BCE94215-C70F-473C-97E7-BDA0B7CD4E16}"/>
          </ac:spMkLst>
        </pc:spChg>
        <pc:spChg chg="del">
          <ac:chgData name="MUHAMMAD NAZHAN BIN RAMLI" userId="a39b014c-4f7f-4c1a-90c1-678384d8a843" providerId="ADAL" clId="{DC8323A3-A953-421B-BEE2-B47189020754}" dt="2022-04-08T02:19:34.542" v="558" actId="478"/>
          <ac:spMkLst>
            <pc:docMk/>
            <pc:sldMk cId="2295311922" sldId="268"/>
            <ac:spMk id="3" creationId="{8B88B749-16BE-41DA-9B90-930820A705C6}"/>
          </ac:spMkLst>
        </pc:spChg>
        <pc:spChg chg="add mod">
          <ac:chgData name="MUHAMMAD NAZHAN BIN RAMLI" userId="a39b014c-4f7f-4c1a-90c1-678384d8a843" providerId="ADAL" clId="{DC8323A3-A953-421B-BEE2-B47189020754}" dt="2022-04-08T07:13:28.788" v="976" actId="20577"/>
          <ac:spMkLst>
            <pc:docMk/>
            <pc:sldMk cId="2295311922" sldId="268"/>
            <ac:spMk id="4" creationId="{34BA78D0-6E5B-448C-82ED-94B915C3A96A}"/>
          </ac:spMkLst>
        </pc:spChg>
        <pc:spChg chg="add mod">
          <ac:chgData name="MUHAMMAD NAZHAN BIN RAMLI" userId="a39b014c-4f7f-4c1a-90c1-678384d8a843" providerId="ADAL" clId="{DC8323A3-A953-421B-BEE2-B47189020754}" dt="2022-04-08T08:27:51.233" v="1154" actId="1076"/>
          <ac:spMkLst>
            <pc:docMk/>
            <pc:sldMk cId="2295311922" sldId="268"/>
            <ac:spMk id="5" creationId="{F6D95EF3-8785-4F40-959C-C89D09034BC5}"/>
          </ac:spMkLst>
        </pc:spChg>
        <pc:spChg chg="add mod">
          <ac:chgData name="MUHAMMAD NAZHAN BIN RAMLI" userId="a39b014c-4f7f-4c1a-90c1-678384d8a843" providerId="ADAL" clId="{DC8323A3-A953-421B-BEE2-B47189020754}" dt="2022-04-08T07:17:50.504" v="1085" actId="1076"/>
          <ac:spMkLst>
            <pc:docMk/>
            <pc:sldMk cId="2295311922" sldId="268"/>
            <ac:spMk id="8" creationId="{550015CC-1306-4C69-8A37-49536F53691E}"/>
          </ac:spMkLst>
        </pc:spChg>
        <pc:spChg chg="add mod">
          <ac:chgData name="MUHAMMAD NAZHAN BIN RAMLI" userId="a39b014c-4f7f-4c1a-90c1-678384d8a843" providerId="ADAL" clId="{DC8323A3-A953-421B-BEE2-B47189020754}" dt="2022-04-08T10:03:14.305" v="1371" actId="1076"/>
          <ac:spMkLst>
            <pc:docMk/>
            <pc:sldMk cId="2295311922" sldId="268"/>
            <ac:spMk id="11" creationId="{FBE8F292-CD1E-41E8-B2DF-2B6B4AB9E219}"/>
          </ac:spMkLst>
        </pc:spChg>
        <pc:picChg chg="add mod">
          <ac:chgData name="MUHAMMAD NAZHAN BIN RAMLI" userId="a39b014c-4f7f-4c1a-90c1-678384d8a843" providerId="ADAL" clId="{DC8323A3-A953-421B-BEE2-B47189020754}" dt="2022-04-08T08:27:58.902" v="1158" actId="14100"/>
          <ac:picMkLst>
            <pc:docMk/>
            <pc:sldMk cId="2295311922" sldId="268"/>
            <ac:picMk id="10" creationId="{7C4A03E1-32F7-4B03-B950-13A441315958}"/>
          </ac:picMkLst>
        </pc:picChg>
        <pc:picChg chg="add mod">
          <ac:chgData name="MUHAMMAD NAZHAN BIN RAMLI" userId="a39b014c-4f7f-4c1a-90c1-678384d8a843" providerId="ADAL" clId="{DC8323A3-A953-421B-BEE2-B47189020754}" dt="2022-04-08T08:27:52.075" v="1155" actId="1076"/>
          <ac:picMkLst>
            <pc:docMk/>
            <pc:sldMk cId="2295311922" sldId="268"/>
            <ac:picMk id="6146" creationId="{E4533F6E-30A6-4185-9DF1-DB504D1E3F5A}"/>
          </ac:picMkLst>
        </pc:picChg>
        <pc:picChg chg="add del mod">
          <ac:chgData name="MUHAMMAD NAZHAN BIN RAMLI" userId="a39b014c-4f7f-4c1a-90c1-678384d8a843" providerId="ADAL" clId="{DC8323A3-A953-421B-BEE2-B47189020754}" dt="2022-04-08T07:17:39.727" v="1079" actId="478"/>
          <ac:picMkLst>
            <pc:docMk/>
            <pc:sldMk cId="2295311922" sldId="268"/>
            <ac:picMk id="6148" creationId="{E494FD45-CDE3-43CC-9D01-D2A540F6053E}"/>
          </ac:picMkLst>
        </pc:picChg>
      </pc:sldChg>
      <pc:sldChg chg="addSp delSp modSp new mod">
        <pc:chgData name="MUHAMMAD NAZHAN BIN RAMLI" userId="a39b014c-4f7f-4c1a-90c1-678384d8a843" providerId="ADAL" clId="{DC8323A3-A953-421B-BEE2-B47189020754}" dt="2022-04-08T07:19:32.835" v="1095" actId="1076"/>
        <pc:sldMkLst>
          <pc:docMk/>
          <pc:sldMk cId="94727151" sldId="269"/>
        </pc:sldMkLst>
        <pc:spChg chg="mod">
          <ac:chgData name="MUHAMMAD NAZHAN BIN RAMLI" userId="a39b014c-4f7f-4c1a-90c1-678384d8a843" providerId="ADAL" clId="{DC8323A3-A953-421B-BEE2-B47189020754}" dt="2022-04-08T07:13:32.470" v="978" actId="20577"/>
          <ac:spMkLst>
            <pc:docMk/>
            <pc:sldMk cId="94727151" sldId="269"/>
            <ac:spMk id="2" creationId="{0FA32F3B-A5DB-4939-A2E2-EEEAD01B510C}"/>
          </ac:spMkLst>
        </pc:spChg>
        <pc:spChg chg="del mod">
          <ac:chgData name="MUHAMMAD NAZHAN BIN RAMLI" userId="a39b014c-4f7f-4c1a-90c1-678384d8a843" providerId="ADAL" clId="{DC8323A3-A953-421B-BEE2-B47189020754}" dt="2022-04-08T06:47:55.786" v="813" actId="478"/>
          <ac:spMkLst>
            <pc:docMk/>
            <pc:sldMk cId="94727151" sldId="269"/>
            <ac:spMk id="3" creationId="{A6DDE33A-59B3-4717-A302-6427BC132304}"/>
          </ac:spMkLst>
        </pc:spChg>
        <pc:spChg chg="add del mod">
          <ac:chgData name="MUHAMMAD NAZHAN BIN RAMLI" userId="a39b014c-4f7f-4c1a-90c1-678384d8a843" providerId="ADAL" clId="{DC8323A3-A953-421B-BEE2-B47189020754}" dt="2022-04-08T06:47:58.554" v="815" actId="478"/>
          <ac:spMkLst>
            <pc:docMk/>
            <pc:sldMk cId="94727151" sldId="269"/>
            <ac:spMk id="5" creationId="{B3143ED1-9D43-43BA-9CEB-51F6767E496F}"/>
          </ac:spMkLst>
        </pc:spChg>
        <pc:spChg chg="add del">
          <ac:chgData name="MUHAMMAD NAZHAN BIN RAMLI" userId="a39b014c-4f7f-4c1a-90c1-678384d8a843" providerId="ADAL" clId="{DC8323A3-A953-421B-BEE2-B47189020754}" dt="2022-04-08T06:48:00.699" v="817" actId="22"/>
          <ac:spMkLst>
            <pc:docMk/>
            <pc:sldMk cId="94727151" sldId="269"/>
            <ac:spMk id="7" creationId="{C3A1A5CF-46AC-408A-B1F6-FBA8B138274B}"/>
          </ac:spMkLst>
        </pc:spChg>
        <pc:spChg chg="add mod">
          <ac:chgData name="MUHAMMAD NAZHAN BIN RAMLI" userId="a39b014c-4f7f-4c1a-90c1-678384d8a843" providerId="ADAL" clId="{DC8323A3-A953-421B-BEE2-B47189020754}" dt="2022-04-08T07:19:28.124" v="1092" actId="1076"/>
          <ac:spMkLst>
            <pc:docMk/>
            <pc:sldMk cId="94727151" sldId="269"/>
            <ac:spMk id="8" creationId="{D9ED016E-F7A6-4E18-B0A5-4594CACFE525}"/>
          </ac:spMkLst>
        </pc:spChg>
        <pc:spChg chg="add mod">
          <ac:chgData name="MUHAMMAD NAZHAN BIN RAMLI" userId="a39b014c-4f7f-4c1a-90c1-678384d8a843" providerId="ADAL" clId="{DC8323A3-A953-421B-BEE2-B47189020754}" dt="2022-04-08T07:16:23.771" v="1070" actId="255"/>
          <ac:spMkLst>
            <pc:docMk/>
            <pc:sldMk cId="94727151" sldId="269"/>
            <ac:spMk id="9" creationId="{43341CC3-C2F4-4805-A00D-27A3BFFE5AE8}"/>
          </ac:spMkLst>
        </pc:spChg>
        <pc:spChg chg="add mod">
          <ac:chgData name="MUHAMMAD NAZHAN BIN RAMLI" userId="a39b014c-4f7f-4c1a-90c1-678384d8a843" providerId="ADAL" clId="{DC8323A3-A953-421B-BEE2-B47189020754}" dt="2022-04-08T07:19:25.848" v="1091" actId="1076"/>
          <ac:spMkLst>
            <pc:docMk/>
            <pc:sldMk cId="94727151" sldId="269"/>
            <ac:spMk id="11" creationId="{82196888-6A9D-4F4E-A3D0-3125C7D9226C}"/>
          </ac:spMkLst>
        </pc:spChg>
        <pc:spChg chg="add mod">
          <ac:chgData name="MUHAMMAD NAZHAN BIN RAMLI" userId="a39b014c-4f7f-4c1a-90c1-678384d8a843" providerId="ADAL" clId="{DC8323A3-A953-421B-BEE2-B47189020754}" dt="2022-04-08T07:10:27.988" v="971" actId="1076"/>
          <ac:spMkLst>
            <pc:docMk/>
            <pc:sldMk cId="94727151" sldId="269"/>
            <ac:spMk id="13" creationId="{27AA7444-9D3F-48D7-9F53-95B8149812FA}"/>
          </ac:spMkLst>
        </pc:spChg>
        <pc:picChg chg="add mod">
          <ac:chgData name="MUHAMMAD NAZHAN BIN RAMLI" userId="a39b014c-4f7f-4c1a-90c1-678384d8a843" providerId="ADAL" clId="{DC8323A3-A953-421B-BEE2-B47189020754}" dt="2022-04-08T07:19:32.835" v="1095" actId="1076"/>
          <ac:picMkLst>
            <pc:docMk/>
            <pc:sldMk cId="94727151" sldId="269"/>
            <ac:picMk id="14" creationId="{4BB97EE0-6F78-4A65-B35D-5BD41904B667}"/>
          </ac:picMkLst>
        </pc:picChg>
        <pc:picChg chg="add mod">
          <ac:chgData name="MUHAMMAD NAZHAN BIN RAMLI" userId="a39b014c-4f7f-4c1a-90c1-678384d8a843" providerId="ADAL" clId="{DC8323A3-A953-421B-BEE2-B47189020754}" dt="2022-04-08T07:19:23.430" v="1090" actId="14100"/>
          <ac:picMkLst>
            <pc:docMk/>
            <pc:sldMk cId="94727151" sldId="269"/>
            <ac:picMk id="7170" creationId="{68E061E0-6E81-4A6E-B0DD-239AF8C07ADF}"/>
          </ac:picMkLst>
        </pc:picChg>
      </pc:sldChg>
      <pc:sldChg chg="addSp delSp modSp new mod">
        <pc:chgData name="MUHAMMAD NAZHAN BIN RAMLI" userId="a39b014c-4f7f-4c1a-90c1-678384d8a843" providerId="ADAL" clId="{DC8323A3-A953-421B-BEE2-B47189020754}" dt="2022-04-08T14:42:50.105" v="1650" actId="20577"/>
        <pc:sldMkLst>
          <pc:docMk/>
          <pc:sldMk cId="4243273886" sldId="270"/>
        </pc:sldMkLst>
        <pc:spChg chg="mod">
          <ac:chgData name="MUHAMMAD NAZHAN BIN RAMLI" userId="a39b014c-4f7f-4c1a-90c1-678384d8a843" providerId="ADAL" clId="{DC8323A3-A953-421B-BEE2-B47189020754}" dt="2022-04-08T14:41:09.848" v="1637" actId="20577"/>
          <ac:spMkLst>
            <pc:docMk/>
            <pc:sldMk cId="4243273886" sldId="270"/>
            <ac:spMk id="2" creationId="{85CEE6E7-341B-4871-9548-922EAE2769E1}"/>
          </ac:spMkLst>
        </pc:spChg>
        <pc:spChg chg="del">
          <ac:chgData name="MUHAMMAD NAZHAN BIN RAMLI" userId="a39b014c-4f7f-4c1a-90c1-678384d8a843" providerId="ADAL" clId="{DC8323A3-A953-421B-BEE2-B47189020754}" dt="2022-04-08T07:14:47.090" v="1018" actId="478"/>
          <ac:spMkLst>
            <pc:docMk/>
            <pc:sldMk cId="4243273886" sldId="270"/>
            <ac:spMk id="3" creationId="{744B7A35-DC37-476E-A253-A57D7483A517}"/>
          </ac:spMkLst>
        </pc:spChg>
        <pc:spChg chg="add mod">
          <ac:chgData name="MUHAMMAD NAZHAN BIN RAMLI" userId="a39b014c-4f7f-4c1a-90c1-678384d8a843" providerId="ADAL" clId="{DC8323A3-A953-421B-BEE2-B47189020754}" dt="2022-04-08T14:42:50.105" v="1650" actId="20577"/>
          <ac:spMkLst>
            <pc:docMk/>
            <pc:sldMk cId="4243273886" sldId="270"/>
            <ac:spMk id="5" creationId="{D5CABBBD-1287-49E0-B4EB-8CE85D6B58FE}"/>
          </ac:spMkLst>
        </pc:spChg>
        <pc:spChg chg="add del">
          <ac:chgData name="MUHAMMAD NAZHAN BIN RAMLI" userId="a39b014c-4f7f-4c1a-90c1-678384d8a843" providerId="ADAL" clId="{DC8323A3-A953-421B-BEE2-B47189020754}" dt="2022-04-08T07:15:55.076" v="1053" actId="22"/>
          <ac:spMkLst>
            <pc:docMk/>
            <pc:sldMk cId="4243273886" sldId="270"/>
            <ac:spMk id="7" creationId="{2D2CE5C1-72C6-43B6-8881-7C9B9A3CB230}"/>
          </ac:spMkLst>
        </pc:spChg>
        <pc:spChg chg="add mod">
          <ac:chgData name="MUHAMMAD NAZHAN BIN RAMLI" userId="a39b014c-4f7f-4c1a-90c1-678384d8a843" providerId="ADAL" clId="{DC8323A3-A953-421B-BEE2-B47189020754}" dt="2022-04-08T14:42:43.493" v="1644"/>
          <ac:spMkLst>
            <pc:docMk/>
            <pc:sldMk cId="4243273886" sldId="270"/>
            <ac:spMk id="9" creationId="{0081AEC3-C65A-42FE-9AAC-C239143BCF8F}"/>
          </ac:spMkLst>
        </pc:spChg>
        <pc:picChg chg="add mod">
          <ac:chgData name="MUHAMMAD NAZHAN BIN RAMLI" userId="a39b014c-4f7f-4c1a-90c1-678384d8a843" providerId="ADAL" clId="{DC8323A3-A953-421B-BEE2-B47189020754}" dt="2022-04-08T14:41:24.016" v="1641" actId="1076"/>
          <ac:picMkLst>
            <pc:docMk/>
            <pc:sldMk cId="4243273886" sldId="270"/>
            <ac:picMk id="6146" creationId="{16E27AB5-E413-4A9C-87E8-3EFF18CA0F73}"/>
          </ac:picMkLst>
        </pc:picChg>
        <pc:picChg chg="add del mod">
          <ac:chgData name="MUHAMMAD NAZHAN BIN RAMLI" userId="a39b014c-4f7f-4c1a-90c1-678384d8a843" providerId="ADAL" clId="{DC8323A3-A953-421B-BEE2-B47189020754}" dt="2022-04-08T14:41:11.331" v="1638" actId="478"/>
          <ac:picMkLst>
            <pc:docMk/>
            <pc:sldMk cId="4243273886" sldId="270"/>
            <ac:picMk id="8194" creationId="{BA3304F8-9B24-4978-BA95-AA14FB869584}"/>
          </ac:picMkLst>
        </pc:picChg>
      </pc:sldChg>
      <pc:sldChg chg="addSp delSp modSp new mod">
        <pc:chgData name="MUHAMMAD NAZHAN BIN RAMLI" userId="a39b014c-4f7f-4c1a-90c1-678384d8a843" providerId="ADAL" clId="{DC8323A3-A953-421B-BEE2-B47189020754}" dt="2022-04-08T08:32:47.095" v="1202" actId="1076"/>
        <pc:sldMkLst>
          <pc:docMk/>
          <pc:sldMk cId="702509327" sldId="271"/>
        </pc:sldMkLst>
        <pc:spChg chg="del">
          <ac:chgData name="MUHAMMAD NAZHAN BIN RAMLI" userId="a39b014c-4f7f-4c1a-90c1-678384d8a843" providerId="ADAL" clId="{DC8323A3-A953-421B-BEE2-B47189020754}" dt="2022-04-08T08:32:14.899" v="1161" actId="478"/>
          <ac:spMkLst>
            <pc:docMk/>
            <pc:sldMk cId="702509327" sldId="271"/>
            <ac:spMk id="2" creationId="{2C2A31D6-2E62-4748-9803-F5B2C167E022}"/>
          </ac:spMkLst>
        </pc:spChg>
        <pc:spChg chg="del">
          <ac:chgData name="MUHAMMAD NAZHAN BIN RAMLI" userId="a39b014c-4f7f-4c1a-90c1-678384d8a843" providerId="ADAL" clId="{DC8323A3-A953-421B-BEE2-B47189020754}" dt="2022-04-08T08:32:15.277" v="1162" actId="478"/>
          <ac:spMkLst>
            <pc:docMk/>
            <pc:sldMk cId="702509327" sldId="271"/>
            <ac:spMk id="3" creationId="{513E7CE8-202E-46F2-BB2D-F65CF3EB2C28}"/>
          </ac:spMkLst>
        </pc:spChg>
        <pc:spChg chg="add del">
          <ac:chgData name="MUHAMMAD NAZHAN BIN RAMLI" userId="a39b014c-4f7f-4c1a-90c1-678384d8a843" providerId="ADAL" clId="{DC8323A3-A953-421B-BEE2-B47189020754}" dt="2022-04-08T08:32:18.807" v="1164" actId="478"/>
          <ac:spMkLst>
            <pc:docMk/>
            <pc:sldMk cId="702509327" sldId="271"/>
            <ac:spMk id="5" creationId="{D8DC80C2-C3CF-4395-9220-2DA19AF6045F}"/>
          </ac:spMkLst>
        </pc:spChg>
        <pc:spChg chg="add mod">
          <ac:chgData name="MUHAMMAD NAZHAN BIN RAMLI" userId="a39b014c-4f7f-4c1a-90c1-678384d8a843" providerId="ADAL" clId="{DC8323A3-A953-421B-BEE2-B47189020754}" dt="2022-04-08T08:32:47.095" v="1202" actId="1076"/>
          <ac:spMkLst>
            <pc:docMk/>
            <pc:sldMk cId="702509327" sldId="271"/>
            <ac:spMk id="7" creationId="{03BB6451-D90B-4C83-93D8-34E8886E6253}"/>
          </ac:spMkLst>
        </pc:spChg>
      </pc:sldChg>
      <pc:sldChg chg="addSp delSp modSp new mod">
        <pc:chgData name="MUHAMMAD NAZHAN BIN RAMLI" userId="a39b014c-4f7f-4c1a-90c1-678384d8a843" providerId="ADAL" clId="{DC8323A3-A953-421B-BEE2-B47189020754}" dt="2022-04-08T09:14:22.189" v="1261" actId="2711"/>
        <pc:sldMkLst>
          <pc:docMk/>
          <pc:sldMk cId="908877484" sldId="272"/>
        </pc:sldMkLst>
        <pc:spChg chg="del mod">
          <ac:chgData name="MUHAMMAD NAZHAN BIN RAMLI" userId="a39b014c-4f7f-4c1a-90c1-678384d8a843" providerId="ADAL" clId="{DC8323A3-A953-421B-BEE2-B47189020754}" dt="2022-04-08T09:04:52.053" v="1210" actId="478"/>
          <ac:spMkLst>
            <pc:docMk/>
            <pc:sldMk cId="908877484" sldId="272"/>
            <ac:spMk id="2" creationId="{516773E3-D256-4A05-A5BD-1D1671D8D77F}"/>
          </ac:spMkLst>
        </pc:spChg>
        <pc:spChg chg="del">
          <ac:chgData name="MUHAMMAD NAZHAN BIN RAMLI" userId="a39b014c-4f7f-4c1a-90c1-678384d8a843" providerId="ADAL" clId="{DC8323A3-A953-421B-BEE2-B47189020754}" dt="2022-04-08T09:00:21.503" v="1207" actId="478"/>
          <ac:spMkLst>
            <pc:docMk/>
            <pc:sldMk cId="908877484" sldId="272"/>
            <ac:spMk id="3" creationId="{5D1EF2CB-372B-4D0B-9488-7D7D6AD6C3B9}"/>
          </ac:spMkLst>
        </pc:spChg>
        <pc:spChg chg="add mod">
          <ac:chgData name="MUHAMMAD NAZHAN BIN RAMLI" userId="a39b014c-4f7f-4c1a-90c1-678384d8a843" providerId="ADAL" clId="{DC8323A3-A953-421B-BEE2-B47189020754}" dt="2022-04-08T09:14:22.189" v="1261" actId="2711"/>
          <ac:spMkLst>
            <pc:docMk/>
            <pc:sldMk cId="908877484" sldId="272"/>
            <ac:spMk id="4" creationId="{5E67787D-F55B-4A34-AE10-105E5207DEDF}"/>
          </ac:spMkLst>
        </pc:spChg>
        <pc:picChg chg="add mod">
          <ac:chgData name="MUHAMMAD NAZHAN BIN RAMLI" userId="a39b014c-4f7f-4c1a-90c1-678384d8a843" providerId="ADAL" clId="{DC8323A3-A953-421B-BEE2-B47189020754}" dt="2022-04-08T09:10:39.256" v="1245" actId="1076"/>
          <ac:picMkLst>
            <pc:docMk/>
            <pc:sldMk cId="908877484" sldId="272"/>
            <ac:picMk id="1026" creationId="{E6350694-D473-48C0-B33B-8FCE2AF594C4}"/>
          </ac:picMkLst>
        </pc:picChg>
        <pc:picChg chg="add mod">
          <ac:chgData name="MUHAMMAD NAZHAN BIN RAMLI" userId="a39b014c-4f7f-4c1a-90c1-678384d8a843" providerId="ADAL" clId="{DC8323A3-A953-421B-BEE2-B47189020754}" dt="2022-04-08T09:10:37.742" v="1244" actId="1076"/>
          <ac:picMkLst>
            <pc:docMk/>
            <pc:sldMk cId="908877484" sldId="272"/>
            <ac:picMk id="1028" creationId="{95AD419F-1068-46C2-862A-AFB46C103AD0}"/>
          </ac:picMkLst>
        </pc:picChg>
        <pc:picChg chg="add mod">
          <ac:chgData name="MUHAMMAD NAZHAN BIN RAMLI" userId="a39b014c-4f7f-4c1a-90c1-678384d8a843" providerId="ADAL" clId="{DC8323A3-A953-421B-BEE2-B47189020754}" dt="2022-04-08T09:10:36.343" v="1243" actId="1076"/>
          <ac:picMkLst>
            <pc:docMk/>
            <pc:sldMk cId="908877484" sldId="272"/>
            <ac:picMk id="1030" creationId="{E4CB9B75-CF66-4559-A24D-9E74A9A0CCB2}"/>
          </ac:picMkLst>
        </pc:picChg>
        <pc:picChg chg="add mod">
          <ac:chgData name="MUHAMMAD NAZHAN BIN RAMLI" userId="a39b014c-4f7f-4c1a-90c1-678384d8a843" providerId="ADAL" clId="{DC8323A3-A953-421B-BEE2-B47189020754}" dt="2022-04-08T09:11:34.528" v="1248" actId="1076"/>
          <ac:picMkLst>
            <pc:docMk/>
            <pc:sldMk cId="908877484" sldId="272"/>
            <ac:picMk id="1032" creationId="{9DE1C38E-3F25-419D-88CF-158311F3244F}"/>
          </ac:picMkLst>
        </pc:picChg>
      </pc:sldChg>
      <pc:sldChg chg="addSp delSp modSp new mod">
        <pc:chgData name="MUHAMMAD NAZHAN BIN RAMLI" userId="a39b014c-4f7f-4c1a-90c1-678384d8a843" providerId="ADAL" clId="{DC8323A3-A953-421B-BEE2-B47189020754}" dt="2022-04-08T09:17:26.703" v="1291" actId="1076"/>
        <pc:sldMkLst>
          <pc:docMk/>
          <pc:sldMk cId="1052886380" sldId="273"/>
        </pc:sldMkLst>
        <pc:spChg chg="mod">
          <ac:chgData name="MUHAMMAD NAZHAN BIN RAMLI" userId="a39b014c-4f7f-4c1a-90c1-678384d8a843" providerId="ADAL" clId="{DC8323A3-A953-421B-BEE2-B47189020754}" dt="2022-04-08T09:14:50.057" v="1275" actId="20577"/>
          <ac:spMkLst>
            <pc:docMk/>
            <pc:sldMk cId="1052886380" sldId="273"/>
            <ac:spMk id="2" creationId="{5C97ACA4-15A6-4FB7-BD01-7AA30B225DEB}"/>
          </ac:spMkLst>
        </pc:spChg>
        <pc:spChg chg="del">
          <ac:chgData name="MUHAMMAD NAZHAN BIN RAMLI" userId="a39b014c-4f7f-4c1a-90c1-678384d8a843" providerId="ADAL" clId="{DC8323A3-A953-421B-BEE2-B47189020754}" dt="2022-04-08T09:11:42.589" v="1250" actId="478"/>
          <ac:spMkLst>
            <pc:docMk/>
            <pc:sldMk cId="1052886380" sldId="273"/>
            <ac:spMk id="3" creationId="{C3624FF6-AE34-4279-A212-CDA36DEB04E1}"/>
          </ac:spMkLst>
        </pc:spChg>
        <pc:picChg chg="add mod">
          <ac:chgData name="MUHAMMAD NAZHAN BIN RAMLI" userId="a39b014c-4f7f-4c1a-90c1-678384d8a843" providerId="ADAL" clId="{DC8323A3-A953-421B-BEE2-B47189020754}" dt="2022-04-08T09:15:22.716" v="1280" actId="1076"/>
          <ac:picMkLst>
            <pc:docMk/>
            <pc:sldMk cId="1052886380" sldId="273"/>
            <ac:picMk id="2050" creationId="{28404D70-1B52-470F-B55C-569977DD39D6}"/>
          </ac:picMkLst>
        </pc:picChg>
        <pc:picChg chg="add mod">
          <ac:chgData name="MUHAMMAD NAZHAN BIN RAMLI" userId="a39b014c-4f7f-4c1a-90c1-678384d8a843" providerId="ADAL" clId="{DC8323A3-A953-421B-BEE2-B47189020754}" dt="2022-04-08T09:15:59.816" v="1288" actId="1076"/>
          <ac:picMkLst>
            <pc:docMk/>
            <pc:sldMk cId="1052886380" sldId="273"/>
            <ac:picMk id="2052" creationId="{30C3194A-45FD-4052-9918-A367CB0DADE8}"/>
          </ac:picMkLst>
        </pc:picChg>
        <pc:picChg chg="add mod">
          <ac:chgData name="MUHAMMAD NAZHAN BIN RAMLI" userId="a39b014c-4f7f-4c1a-90c1-678384d8a843" providerId="ADAL" clId="{DC8323A3-A953-421B-BEE2-B47189020754}" dt="2022-04-08T09:15:57.370" v="1287" actId="1076"/>
          <ac:picMkLst>
            <pc:docMk/>
            <pc:sldMk cId="1052886380" sldId="273"/>
            <ac:picMk id="2054" creationId="{5CF8827B-C9A3-47B3-9C5A-05E09B766EC3}"/>
          </ac:picMkLst>
        </pc:picChg>
        <pc:picChg chg="add mod">
          <ac:chgData name="MUHAMMAD NAZHAN BIN RAMLI" userId="a39b014c-4f7f-4c1a-90c1-678384d8a843" providerId="ADAL" clId="{DC8323A3-A953-421B-BEE2-B47189020754}" dt="2022-04-08T09:17:26.703" v="1291" actId="1076"/>
          <ac:picMkLst>
            <pc:docMk/>
            <pc:sldMk cId="1052886380" sldId="273"/>
            <ac:picMk id="2056" creationId="{34F3759B-D6E8-4991-8CF5-2E28D2C1066F}"/>
          </ac:picMkLst>
        </pc:picChg>
      </pc:sldChg>
      <pc:sldChg chg="addSp delSp modSp new mod">
        <pc:chgData name="MUHAMMAD NAZHAN BIN RAMLI" userId="a39b014c-4f7f-4c1a-90c1-678384d8a843" providerId="ADAL" clId="{DC8323A3-A953-421B-BEE2-B47189020754}" dt="2022-04-08T14:44:08.358" v="1706" actId="1076"/>
        <pc:sldMkLst>
          <pc:docMk/>
          <pc:sldMk cId="2879537878" sldId="274"/>
        </pc:sldMkLst>
        <pc:spChg chg="mod">
          <ac:chgData name="MUHAMMAD NAZHAN BIN RAMLI" userId="a39b014c-4f7f-4c1a-90c1-678384d8a843" providerId="ADAL" clId="{DC8323A3-A953-421B-BEE2-B47189020754}" dt="2022-04-08T10:13:16.677" v="1455" actId="20577"/>
          <ac:spMkLst>
            <pc:docMk/>
            <pc:sldMk cId="2879537878" sldId="274"/>
            <ac:spMk id="2" creationId="{E3A11847-FA2E-4962-87D9-7006DAA35612}"/>
          </ac:spMkLst>
        </pc:spChg>
        <pc:spChg chg="del">
          <ac:chgData name="MUHAMMAD NAZHAN BIN RAMLI" userId="a39b014c-4f7f-4c1a-90c1-678384d8a843" providerId="ADAL" clId="{DC8323A3-A953-421B-BEE2-B47189020754}" dt="2022-04-08T09:18:34.992" v="1310" actId="478"/>
          <ac:spMkLst>
            <pc:docMk/>
            <pc:sldMk cId="2879537878" sldId="274"/>
            <ac:spMk id="3" creationId="{C6A6610A-53A9-43F4-996B-941EA2DC758C}"/>
          </ac:spMkLst>
        </pc:spChg>
        <pc:spChg chg="add mod">
          <ac:chgData name="MUHAMMAD NAZHAN BIN RAMLI" userId="a39b014c-4f7f-4c1a-90c1-678384d8a843" providerId="ADAL" clId="{DC8323A3-A953-421B-BEE2-B47189020754}" dt="2022-04-08T10:27:32.077" v="1500" actId="1076"/>
          <ac:spMkLst>
            <pc:docMk/>
            <pc:sldMk cId="2879537878" sldId="274"/>
            <ac:spMk id="4" creationId="{A443A760-EC3A-4FCB-B352-3155FB00B3FA}"/>
          </ac:spMkLst>
        </pc:spChg>
        <pc:spChg chg="add mod">
          <ac:chgData name="MUHAMMAD NAZHAN BIN RAMLI" userId="a39b014c-4f7f-4c1a-90c1-678384d8a843" providerId="ADAL" clId="{DC8323A3-A953-421B-BEE2-B47189020754}" dt="2022-04-08T10:27:32.077" v="1500" actId="1076"/>
          <ac:spMkLst>
            <pc:docMk/>
            <pc:sldMk cId="2879537878" sldId="274"/>
            <ac:spMk id="9" creationId="{39275789-F53A-4E85-ACAB-EBD92F5A4151}"/>
          </ac:spMkLst>
        </pc:spChg>
        <pc:spChg chg="add mod">
          <ac:chgData name="MUHAMMAD NAZHAN BIN RAMLI" userId="a39b014c-4f7f-4c1a-90c1-678384d8a843" providerId="ADAL" clId="{DC8323A3-A953-421B-BEE2-B47189020754}" dt="2022-04-08T14:44:08.358" v="1706" actId="1076"/>
          <ac:spMkLst>
            <pc:docMk/>
            <pc:sldMk cId="2879537878" sldId="274"/>
            <ac:spMk id="10" creationId="{97515053-DA69-439B-A0C5-6C16A2E38FD2}"/>
          </ac:spMkLst>
        </pc:spChg>
        <pc:spChg chg="add del mod">
          <ac:chgData name="MUHAMMAD NAZHAN BIN RAMLI" userId="a39b014c-4f7f-4c1a-90c1-678384d8a843" providerId="ADAL" clId="{DC8323A3-A953-421B-BEE2-B47189020754}" dt="2022-04-08T14:43:59.413" v="1694"/>
          <ac:spMkLst>
            <pc:docMk/>
            <pc:sldMk cId="2879537878" sldId="274"/>
            <ac:spMk id="11" creationId="{344F817B-B98C-4F63-8ADB-90ED8617F8BF}"/>
          </ac:spMkLst>
        </pc:spChg>
        <pc:picChg chg="add mod">
          <ac:chgData name="MUHAMMAD NAZHAN BIN RAMLI" userId="a39b014c-4f7f-4c1a-90c1-678384d8a843" providerId="ADAL" clId="{DC8323A3-A953-421B-BEE2-B47189020754}" dt="2022-04-08T10:27:32.077" v="1500" actId="1076"/>
          <ac:picMkLst>
            <pc:docMk/>
            <pc:sldMk cId="2879537878" sldId="274"/>
            <ac:picMk id="3074" creationId="{113918E8-9CF4-428C-8D54-8023C66FEABC}"/>
          </ac:picMkLst>
        </pc:picChg>
        <pc:picChg chg="add del mod">
          <ac:chgData name="MUHAMMAD NAZHAN BIN RAMLI" userId="a39b014c-4f7f-4c1a-90c1-678384d8a843" providerId="ADAL" clId="{DC8323A3-A953-421B-BEE2-B47189020754}" dt="2022-04-08T09:20:45.679" v="1322" actId="478"/>
          <ac:picMkLst>
            <pc:docMk/>
            <pc:sldMk cId="2879537878" sldId="274"/>
            <ac:picMk id="3076" creationId="{C35A161E-4C03-4F9C-9EA4-F817756EC973}"/>
          </ac:picMkLst>
        </pc:picChg>
        <pc:picChg chg="add mod">
          <ac:chgData name="MUHAMMAD NAZHAN BIN RAMLI" userId="a39b014c-4f7f-4c1a-90c1-678384d8a843" providerId="ADAL" clId="{DC8323A3-A953-421B-BEE2-B47189020754}" dt="2022-04-08T10:27:32.077" v="1500" actId="1076"/>
          <ac:picMkLst>
            <pc:docMk/>
            <pc:sldMk cId="2879537878" sldId="274"/>
            <ac:picMk id="3078" creationId="{F6B84318-5036-484D-ABA7-18711BAA1050}"/>
          </ac:picMkLst>
        </pc:picChg>
        <pc:picChg chg="add mod">
          <ac:chgData name="MUHAMMAD NAZHAN BIN RAMLI" userId="a39b014c-4f7f-4c1a-90c1-678384d8a843" providerId="ADAL" clId="{DC8323A3-A953-421B-BEE2-B47189020754}" dt="2022-04-08T10:27:32.077" v="1500" actId="1076"/>
          <ac:picMkLst>
            <pc:docMk/>
            <pc:sldMk cId="2879537878" sldId="274"/>
            <ac:picMk id="3080" creationId="{E6809FC0-14AD-496B-B2DF-09C7C079C558}"/>
          </ac:picMkLst>
        </pc:picChg>
      </pc:sldChg>
      <pc:sldChg chg="addSp delSp modSp new mod">
        <pc:chgData name="MUHAMMAD NAZHAN BIN RAMLI" userId="a39b014c-4f7f-4c1a-90c1-678384d8a843" providerId="ADAL" clId="{DC8323A3-A953-421B-BEE2-B47189020754}" dt="2022-04-08T14:44:55.883" v="1715" actId="478"/>
        <pc:sldMkLst>
          <pc:docMk/>
          <pc:sldMk cId="2644114748" sldId="275"/>
        </pc:sldMkLst>
        <pc:spChg chg="mod">
          <ac:chgData name="MUHAMMAD NAZHAN BIN RAMLI" userId="a39b014c-4f7f-4c1a-90c1-678384d8a843" providerId="ADAL" clId="{DC8323A3-A953-421B-BEE2-B47189020754}" dt="2022-04-08T10:14:16.214" v="1471" actId="20577"/>
          <ac:spMkLst>
            <pc:docMk/>
            <pc:sldMk cId="2644114748" sldId="275"/>
            <ac:spMk id="2" creationId="{7825217F-7EB5-49DA-ACFB-1FB083FCC17B}"/>
          </ac:spMkLst>
        </pc:spChg>
        <pc:spChg chg="del">
          <ac:chgData name="MUHAMMAD NAZHAN BIN RAMLI" userId="a39b014c-4f7f-4c1a-90c1-678384d8a843" providerId="ADAL" clId="{DC8323A3-A953-421B-BEE2-B47189020754}" dt="2022-04-08T10:09:31.578" v="1396" actId="478"/>
          <ac:spMkLst>
            <pc:docMk/>
            <pc:sldMk cId="2644114748" sldId="275"/>
            <ac:spMk id="3" creationId="{7884BADC-C920-4218-B0B1-EA9AD059BF14}"/>
          </ac:spMkLst>
        </pc:spChg>
        <pc:spChg chg="add mod">
          <ac:chgData name="MUHAMMAD NAZHAN BIN RAMLI" userId="a39b014c-4f7f-4c1a-90c1-678384d8a843" providerId="ADAL" clId="{DC8323A3-A953-421B-BEE2-B47189020754}" dt="2022-04-08T10:10:48.428" v="1424" actId="1076"/>
          <ac:spMkLst>
            <pc:docMk/>
            <pc:sldMk cId="2644114748" sldId="275"/>
            <ac:spMk id="4" creationId="{7353BF9A-64CA-4045-A916-4659C5A7BFB4}"/>
          </ac:spMkLst>
        </pc:spChg>
        <pc:spChg chg="add mod">
          <ac:chgData name="MUHAMMAD NAZHAN BIN RAMLI" userId="a39b014c-4f7f-4c1a-90c1-678384d8a843" providerId="ADAL" clId="{DC8323A3-A953-421B-BEE2-B47189020754}" dt="2022-04-08T10:15:39.611" v="1498" actId="1076"/>
          <ac:spMkLst>
            <pc:docMk/>
            <pc:sldMk cId="2644114748" sldId="275"/>
            <ac:spMk id="7" creationId="{0A442C4A-E47D-40D9-963B-3C088270C54C}"/>
          </ac:spMkLst>
        </pc:spChg>
        <pc:spChg chg="add mod">
          <ac:chgData name="MUHAMMAD NAZHAN BIN RAMLI" userId="a39b014c-4f7f-4c1a-90c1-678384d8a843" providerId="ADAL" clId="{DC8323A3-A953-421B-BEE2-B47189020754}" dt="2022-04-08T10:15:07.202" v="1491" actId="1076"/>
          <ac:spMkLst>
            <pc:docMk/>
            <pc:sldMk cId="2644114748" sldId="275"/>
            <ac:spMk id="9" creationId="{604A63B5-C706-414B-853F-4E03616725D1}"/>
          </ac:spMkLst>
        </pc:spChg>
        <pc:spChg chg="add del mod">
          <ac:chgData name="MUHAMMAD NAZHAN BIN RAMLI" userId="a39b014c-4f7f-4c1a-90c1-678384d8a843" providerId="ADAL" clId="{DC8323A3-A953-421B-BEE2-B47189020754}" dt="2022-04-08T14:44:55.883" v="1715" actId="478"/>
          <ac:spMkLst>
            <pc:docMk/>
            <pc:sldMk cId="2644114748" sldId="275"/>
            <ac:spMk id="10" creationId="{72CB0634-1FF5-468E-80B4-8CA5E1D955EA}"/>
          </ac:spMkLst>
        </pc:spChg>
        <pc:picChg chg="add mod">
          <ac:chgData name="MUHAMMAD NAZHAN BIN RAMLI" userId="a39b014c-4f7f-4c1a-90c1-678384d8a843" providerId="ADAL" clId="{DC8323A3-A953-421B-BEE2-B47189020754}" dt="2022-04-08T10:09:52.509" v="1403" actId="1076"/>
          <ac:picMkLst>
            <pc:docMk/>
            <pc:sldMk cId="2644114748" sldId="275"/>
            <ac:picMk id="4098" creationId="{F1CCEC5D-906A-4814-9480-419AA546D266}"/>
          </ac:picMkLst>
        </pc:picChg>
        <pc:picChg chg="add mod">
          <ac:chgData name="MUHAMMAD NAZHAN BIN RAMLI" userId="a39b014c-4f7f-4c1a-90c1-678384d8a843" providerId="ADAL" clId="{DC8323A3-A953-421B-BEE2-B47189020754}" dt="2022-04-08T10:15:39.611" v="1498" actId="1076"/>
          <ac:picMkLst>
            <pc:docMk/>
            <pc:sldMk cId="2644114748" sldId="275"/>
            <ac:picMk id="4100" creationId="{98CFBAB0-8963-4328-976D-A1112046A947}"/>
          </ac:picMkLst>
        </pc:picChg>
        <pc:picChg chg="add mod">
          <ac:chgData name="MUHAMMAD NAZHAN BIN RAMLI" userId="a39b014c-4f7f-4c1a-90c1-678384d8a843" providerId="ADAL" clId="{DC8323A3-A953-421B-BEE2-B47189020754}" dt="2022-04-08T10:14:58.714" v="1488" actId="1076"/>
          <ac:picMkLst>
            <pc:docMk/>
            <pc:sldMk cId="2644114748" sldId="275"/>
            <ac:picMk id="4102" creationId="{1341AA76-B7F5-4FE2-BED4-01B602E2E06A}"/>
          </ac:picMkLst>
        </pc:picChg>
      </pc:sldChg>
      <pc:sldChg chg="addSp delSp modSp new mod">
        <pc:chgData name="MUHAMMAD NAZHAN BIN RAMLI" userId="a39b014c-4f7f-4c1a-90c1-678384d8a843" providerId="ADAL" clId="{DC8323A3-A953-421B-BEE2-B47189020754}" dt="2022-04-08T14:38:59.487" v="1625" actId="20577"/>
        <pc:sldMkLst>
          <pc:docMk/>
          <pc:sldMk cId="798567217" sldId="276"/>
        </pc:sldMkLst>
        <pc:spChg chg="mod">
          <ac:chgData name="MUHAMMAD NAZHAN BIN RAMLI" userId="a39b014c-4f7f-4c1a-90c1-678384d8a843" providerId="ADAL" clId="{DC8323A3-A953-421B-BEE2-B47189020754}" dt="2022-04-08T10:29:47.776" v="1529" actId="20577"/>
          <ac:spMkLst>
            <pc:docMk/>
            <pc:sldMk cId="798567217" sldId="276"/>
            <ac:spMk id="2" creationId="{938F811A-2D6F-44BB-AC06-4D30AA68076A}"/>
          </ac:spMkLst>
        </pc:spChg>
        <pc:spChg chg="del">
          <ac:chgData name="MUHAMMAD NAZHAN BIN RAMLI" userId="a39b014c-4f7f-4c1a-90c1-678384d8a843" providerId="ADAL" clId="{DC8323A3-A953-421B-BEE2-B47189020754}" dt="2022-04-08T10:29:49.687" v="1530" actId="478"/>
          <ac:spMkLst>
            <pc:docMk/>
            <pc:sldMk cId="798567217" sldId="276"/>
            <ac:spMk id="3" creationId="{91BB9BAD-29FE-466F-8BE3-16D5FCA1E5E9}"/>
          </ac:spMkLst>
        </pc:spChg>
        <pc:spChg chg="add mod">
          <ac:chgData name="MUHAMMAD NAZHAN BIN RAMLI" userId="a39b014c-4f7f-4c1a-90c1-678384d8a843" providerId="ADAL" clId="{DC8323A3-A953-421B-BEE2-B47189020754}" dt="2022-04-08T14:38:59.487" v="1625" actId="20577"/>
          <ac:spMkLst>
            <pc:docMk/>
            <pc:sldMk cId="798567217" sldId="276"/>
            <ac:spMk id="6" creationId="{E027FF0E-6CA0-4111-A418-EDB215CDBCFA}"/>
          </ac:spMkLst>
        </pc:spChg>
        <pc:picChg chg="add mod">
          <ac:chgData name="MUHAMMAD NAZHAN BIN RAMLI" userId="a39b014c-4f7f-4c1a-90c1-678384d8a843" providerId="ADAL" clId="{DC8323A3-A953-421B-BEE2-B47189020754}" dt="2022-04-08T14:37:58.944" v="1544" actId="1076"/>
          <ac:picMkLst>
            <pc:docMk/>
            <pc:sldMk cId="798567217" sldId="276"/>
            <ac:picMk id="5122" creationId="{A5179AFA-4EC1-4462-AC35-D542191B3359}"/>
          </ac:picMkLst>
        </pc:picChg>
        <pc:picChg chg="add mod">
          <ac:chgData name="MUHAMMAD NAZHAN BIN RAMLI" userId="a39b014c-4f7f-4c1a-90c1-678384d8a843" providerId="ADAL" clId="{DC8323A3-A953-421B-BEE2-B47189020754}" dt="2022-04-08T14:37:53.866" v="1542" actId="1076"/>
          <ac:picMkLst>
            <pc:docMk/>
            <pc:sldMk cId="798567217" sldId="276"/>
            <ac:picMk id="5124" creationId="{FD344D0B-4685-4EF4-B45C-9D6048D38D20}"/>
          </ac:picMkLst>
        </pc:picChg>
      </pc:sldChg>
      <pc:sldChg chg="addSp delSp modSp new mod">
        <pc:chgData name="MUHAMMAD NAZHAN BIN RAMLI" userId="a39b014c-4f7f-4c1a-90c1-678384d8a843" providerId="ADAL" clId="{DC8323A3-A953-421B-BEE2-B47189020754}" dt="2022-04-08T14:47:02.771" v="1757" actId="20577"/>
        <pc:sldMkLst>
          <pc:docMk/>
          <pc:sldMk cId="1808159386" sldId="277"/>
        </pc:sldMkLst>
        <pc:spChg chg="del">
          <ac:chgData name="MUHAMMAD NAZHAN BIN RAMLI" userId="a39b014c-4f7f-4c1a-90c1-678384d8a843" providerId="ADAL" clId="{DC8323A3-A953-421B-BEE2-B47189020754}" dt="2022-04-08T14:46:32.682" v="1717" actId="478"/>
          <ac:spMkLst>
            <pc:docMk/>
            <pc:sldMk cId="1808159386" sldId="277"/>
            <ac:spMk id="2" creationId="{22980FA9-0EA3-4AFA-B69F-4D7A095B0D77}"/>
          </ac:spMkLst>
        </pc:spChg>
        <pc:spChg chg="del">
          <ac:chgData name="MUHAMMAD NAZHAN BIN RAMLI" userId="a39b014c-4f7f-4c1a-90c1-678384d8a843" providerId="ADAL" clId="{DC8323A3-A953-421B-BEE2-B47189020754}" dt="2022-04-08T14:46:34.008" v="1718" actId="478"/>
          <ac:spMkLst>
            <pc:docMk/>
            <pc:sldMk cId="1808159386" sldId="277"/>
            <ac:spMk id="3" creationId="{2B7E2AE2-64D6-430D-993F-E696C5494B7D}"/>
          </ac:spMkLst>
        </pc:spChg>
        <pc:spChg chg="add mod">
          <ac:chgData name="MUHAMMAD NAZHAN BIN RAMLI" userId="a39b014c-4f7f-4c1a-90c1-678384d8a843" providerId="ADAL" clId="{DC8323A3-A953-421B-BEE2-B47189020754}" dt="2022-04-08T14:47:02.771" v="1757" actId="20577"/>
          <ac:spMkLst>
            <pc:docMk/>
            <pc:sldMk cId="1808159386" sldId="277"/>
            <ac:spMk id="4" creationId="{8FCA6F65-82EB-4551-AC2A-A3281DED09BC}"/>
          </ac:spMkLst>
        </pc:spChg>
      </pc:sldChg>
      <pc:sldChg chg="addSp delSp modSp new mod">
        <pc:chgData name="MUHAMMAD NAZHAN BIN RAMLI" userId="a39b014c-4f7f-4c1a-90c1-678384d8a843" providerId="ADAL" clId="{DC8323A3-A953-421B-BEE2-B47189020754}" dt="2022-04-08T14:54:05.725" v="1841" actId="20577"/>
        <pc:sldMkLst>
          <pc:docMk/>
          <pc:sldMk cId="4220682465" sldId="278"/>
        </pc:sldMkLst>
        <pc:spChg chg="mod">
          <ac:chgData name="MUHAMMAD NAZHAN BIN RAMLI" userId="a39b014c-4f7f-4c1a-90c1-678384d8a843" providerId="ADAL" clId="{DC8323A3-A953-421B-BEE2-B47189020754}" dt="2022-04-08T14:50:48.216" v="1824" actId="20577"/>
          <ac:spMkLst>
            <pc:docMk/>
            <pc:sldMk cId="4220682465" sldId="278"/>
            <ac:spMk id="2" creationId="{D862CF6B-01F1-4100-AC1E-A671FD30C0D9}"/>
          </ac:spMkLst>
        </pc:spChg>
        <pc:spChg chg="del">
          <ac:chgData name="MUHAMMAD NAZHAN BIN RAMLI" userId="a39b014c-4f7f-4c1a-90c1-678384d8a843" providerId="ADAL" clId="{DC8323A3-A953-421B-BEE2-B47189020754}" dt="2022-04-08T14:50:50.546" v="1825" actId="478"/>
          <ac:spMkLst>
            <pc:docMk/>
            <pc:sldMk cId="4220682465" sldId="278"/>
            <ac:spMk id="3" creationId="{D31C692B-ADA8-4D2D-B72B-AAFEAC498A1C}"/>
          </ac:spMkLst>
        </pc:spChg>
        <pc:spChg chg="add mod">
          <ac:chgData name="MUHAMMAD NAZHAN BIN RAMLI" userId="a39b014c-4f7f-4c1a-90c1-678384d8a843" providerId="ADAL" clId="{DC8323A3-A953-421B-BEE2-B47189020754}" dt="2022-04-08T14:54:05.725" v="1841" actId="20577"/>
          <ac:spMkLst>
            <pc:docMk/>
            <pc:sldMk cId="4220682465" sldId="278"/>
            <ac:spMk id="6" creationId="{B6423109-394D-461F-9847-0E65A0438590}"/>
          </ac:spMkLst>
        </pc:spChg>
        <pc:picChg chg="add mod">
          <ac:chgData name="MUHAMMAD NAZHAN BIN RAMLI" userId="a39b014c-4f7f-4c1a-90c1-678384d8a843" providerId="ADAL" clId="{DC8323A3-A953-421B-BEE2-B47189020754}" dt="2022-04-08T14:51:12.641" v="1827" actId="1076"/>
          <ac:picMkLst>
            <pc:docMk/>
            <pc:sldMk cId="4220682465" sldId="278"/>
            <ac:picMk id="7170" creationId="{99DA813A-DA71-41F3-A410-1BBD3ABA9FCC}"/>
          </ac:picMkLst>
        </pc:picChg>
      </pc:sldChg>
      <pc:sldChg chg="addSp delSp modSp new mod">
        <pc:chgData name="MUHAMMAD NAZHAN BIN RAMLI" userId="a39b014c-4f7f-4c1a-90c1-678384d8a843" providerId="ADAL" clId="{DC8323A3-A953-421B-BEE2-B47189020754}" dt="2022-04-09T04:14:32.112" v="3023" actId="20577"/>
        <pc:sldMkLst>
          <pc:docMk/>
          <pc:sldMk cId="4288570564" sldId="279"/>
        </pc:sldMkLst>
        <pc:spChg chg="mod">
          <ac:chgData name="MUHAMMAD NAZHAN BIN RAMLI" userId="a39b014c-4f7f-4c1a-90c1-678384d8a843" providerId="ADAL" clId="{DC8323A3-A953-421B-BEE2-B47189020754}" dt="2022-04-09T04:13:10.894" v="3019" actId="20577"/>
          <ac:spMkLst>
            <pc:docMk/>
            <pc:sldMk cId="4288570564" sldId="279"/>
            <ac:spMk id="2" creationId="{445826A5-EF68-40BC-9563-932E8E80ADD9}"/>
          </ac:spMkLst>
        </pc:spChg>
        <pc:spChg chg="del mod">
          <ac:chgData name="MUHAMMAD NAZHAN BIN RAMLI" userId="a39b014c-4f7f-4c1a-90c1-678384d8a843" providerId="ADAL" clId="{DC8323A3-A953-421B-BEE2-B47189020754}" dt="2022-04-08T14:55:56.487" v="1880" actId="478"/>
          <ac:spMkLst>
            <pc:docMk/>
            <pc:sldMk cId="4288570564" sldId="279"/>
            <ac:spMk id="3" creationId="{D6D877BA-0EFE-4A53-AAAD-D9FBA67EAB22}"/>
          </ac:spMkLst>
        </pc:spChg>
        <pc:spChg chg="add mod">
          <ac:chgData name="MUHAMMAD NAZHAN BIN RAMLI" userId="a39b014c-4f7f-4c1a-90c1-678384d8a843" providerId="ADAL" clId="{DC8323A3-A953-421B-BEE2-B47189020754}" dt="2022-04-09T04:14:32.112" v="3023" actId="20577"/>
          <ac:spMkLst>
            <pc:docMk/>
            <pc:sldMk cId="4288570564" sldId="279"/>
            <ac:spMk id="7" creationId="{A0CD7566-1C84-47F6-84E5-C054BEF9619A}"/>
          </ac:spMkLst>
        </pc:spChg>
        <pc:picChg chg="add mod">
          <ac:chgData name="MUHAMMAD NAZHAN BIN RAMLI" userId="a39b014c-4f7f-4c1a-90c1-678384d8a843" providerId="ADAL" clId="{DC8323A3-A953-421B-BEE2-B47189020754}" dt="2022-04-08T15:22:45.966" v="2098" actId="1076"/>
          <ac:picMkLst>
            <pc:docMk/>
            <pc:sldMk cId="4288570564" sldId="279"/>
            <ac:picMk id="5" creationId="{A635164D-9C21-4189-823C-059D13C3BF38}"/>
          </ac:picMkLst>
        </pc:picChg>
        <pc:picChg chg="add mod">
          <ac:chgData name="MUHAMMAD NAZHAN BIN RAMLI" userId="a39b014c-4f7f-4c1a-90c1-678384d8a843" providerId="ADAL" clId="{DC8323A3-A953-421B-BEE2-B47189020754}" dt="2022-04-08T15:22:55.541" v="2103" actId="1076"/>
          <ac:picMkLst>
            <pc:docMk/>
            <pc:sldMk cId="4288570564" sldId="279"/>
            <ac:picMk id="8194" creationId="{C697046F-DC35-41CC-8F70-A8A3A648673A}"/>
          </ac:picMkLst>
        </pc:picChg>
        <pc:picChg chg="add del mod">
          <ac:chgData name="MUHAMMAD NAZHAN BIN RAMLI" userId="a39b014c-4f7f-4c1a-90c1-678384d8a843" providerId="ADAL" clId="{DC8323A3-A953-421B-BEE2-B47189020754}" dt="2022-04-08T14:57:53.167" v="1889" actId="478"/>
          <ac:picMkLst>
            <pc:docMk/>
            <pc:sldMk cId="4288570564" sldId="279"/>
            <ac:picMk id="8196" creationId="{CEEFF0D1-9593-4F11-AC3B-A3466227DE66}"/>
          </ac:picMkLst>
        </pc:picChg>
        <pc:picChg chg="add mod">
          <ac:chgData name="MUHAMMAD NAZHAN BIN RAMLI" userId="a39b014c-4f7f-4c1a-90c1-678384d8a843" providerId="ADAL" clId="{DC8323A3-A953-421B-BEE2-B47189020754}" dt="2022-04-08T15:22:49.370" v="2101" actId="1076"/>
          <ac:picMkLst>
            <pc:docMk/>
            <pc:sldMk cId="4288570564" sldId="279"/>
            <ac:picMk id="8198" creationId="{FD49FEDD-C9F2-4E1D-A352-D9F74F0018F9}"/>
          </ac:picMkLst>
        </pc:picChg>
        <pc:picChg chg="add del mod">
          <ac:chgData name="MUHAMMAD NAZHAN BIN RAMLI" userId="a39b014c-4f7f-4c1a-90c1-678384d8a843" providerId="ADAL" clId="{DC8323A3-A953-421B-BEE2-B47189020754}" dt="2022-04-08T15:19:11.855" v="2082" actId="478"/>
          <ac:picMkLst>
            <pc:docMk/>
            <pc:sldMk cId="4288570564" sldId="279"/>
            <ac:picMk id="8200" creationId="{F94CED70-D18E-4CFE-8A4D-7E857EA69F8E}"/>
          </ac:picMkLst>
        </pc:picChg>
        <pc:picChg chg="add del mod">
          <ac:chgData name="MUHAMMAD NAZHAN BIN RAMLI" userId="a39b014c-4f7f-4c1a-90c1-678384d8a843" providerId="ADAL" clId="{DC8323A3-A953-421B-BEE2-B47189020754}" dt="2022-04-08T15:22:33.131" v="2091" actId="478"/>
          <ac:picMkLst>
            <pc:docMk/>
            <pc:sldMk cId="4288570564" sldId="279"/>
            <ac:picMk id="8202" creationId="{FD7D224A-28F1-47CD-9644-DD585069FE86}"/>
          </ac:picMkLst>
        </pc:picChg>
      </pc:sldChg>
      <pc:sldChg chg="addSp delSp modSp new mod">
        <pc:chgData name="MUHAMMAD NAZHAN BIN RAMLI" userId="a39b014c-4f7f-4c1a-90c1-678384d8a843" providerId="ADAL" clId="{DC8323A3-A953-421B-BEE2-B47189020754}" dt="2022-04-08T15:17:36.796" v="2080" actId="20577"/>
        <pc:sldMkLst>
          <pc:docMk/>
          <pc:sldMk cId="3928540756" sldId="280"/>
        </pc:sldMkLst>
        <pc:spChg chg="mod">
          <ac:chgData name="MUHAMMAD NAZHAN BIN RAMLI" userId="a39b014c-4f7f-4c1a-90c1-678384d8a843" providerId="ADAL" clId="{DC8323A3-A953-421B-BEE2-B47189020754}" dt="2022-04-08T15:04:33.271" v="1929" actId="20577"/>
          <ac:spMkLst>
            <pc:docMk/>
            <pc:sldMk cId="3928540756" sldId="280"/>
            <ac:spMk id="2" creationId="{03530957-C18B-4734-817B-E587CB938F40}"/>
          </ac:spMkLst>
        </pc:spChg>
        <pc:spChg chg="del">
          <ac:chgData name="MUHAMMAD NAZHAN BIN RAMLI" userId="a39b014c-4f7f-4c1a-90c1-678384d8a843" providerId="ADAL" clId="{DC8323A3-A953-421B-BEE2-B47189020754}" dt="2022-04-08T15:04:35.659" v="1930" actId="478"/>
          <ac:spMkLst>
            <pc:docMk/>
            <pc:sldMk cId="3928540756" sldId="280"/>
            <ac:spMk id="3" creationId="{AAB01504-E585-4DA5-807C-E5A911C8DB92}"/>
          </ac:spMkLst>
        </pc:spChg>
        <pc:spChg chg="add mod">
          <ac:chgData name="MUHAMMAD NAZHAN BIN RAMLI" userId="a39b014c-4f7f-4c1a-90c1-678384d8a843" providerId="ADAL" clId="{DC8323A3-A953-421B-BEE2-B47189020754}" dt="2022-04-08T15:16:39.819" v="2035" actId="1076"/>
          <ac:spMkLst>
            <pc:docMk/>
            <pc:sldMk cId="3928540756" sldId="280"/>
            <ac:spMk id="5" creationId="{D3CEAF26-97C5-4B5B-BC1B-CCDF418ACD30}"/>
          </ac:spMkLst>
        </pc:spChg>
        <pc:spChg chg="add mod">
          <ac:chgData name="MUHAMMAD NAZHAN BIN RAMLI" userId="a39b014c-4f7f-4c1a-90c1-678384d8a843" providerId="ADAL" clId="{DC8323A3-A953-421B-BEE2-B47189020754}" dt="2022-04-08T15:17:20.577" v="2045" actId="1076"/>
          <ac:spMkLst>
            <pc:docMk/>
            <pc:sldMk cId="3928540756" sldId="280"/>
            <ac:spMk id="7" creationId="{9A36E66A-A305-48F8-86D4-B747855B0A8F}"/>
          </ac:spMkLst>
        </pc:spChg>
        <pc:spChg chg="add mod">
          <ac:chgData name="MUHAMMAD NAZHAN BIN RAMLI" userId="a39b014c-4f7f-4c1a-90c1-678384d8a843" providerId="ADAL" clId="{DC8323A3-A953-421B-BEE2-B47189020754}" dt="2022-04-08T15:17:36.796" v="2080" actId="20577"/>
          <ac:spMkLst>
            <pc:docMk/>
            <pc:sldMk cId="3928540756" sldId="280"/>
            <ac:spMk id="10" creationId="{2BADAFBB-94CC-4764-8CF7-50214FEC467D}"/>
          </ac:spMkLst>
        </pc:spChg>
        <pc:picChg chg="add mod">
          <ac:chgData name="MUHAMMAD NAZHAN BIN RAMLI" userId="a39b014c-4f7f-4c1a-90c1-678384d8a843" providerId="ADAL" clId="{DC8323A3-A953-421B-BEE2-B47189020754}" dt="2022-04-08T15:16:37.862" v="2034" actId="1076"/>
          <ac:picMkLst>
            <pc:docMk/>
            <pc:sldMk cId="3928540756" sldId="280"/>
            <ac:picMk id="9218" creationId="{607FA3B4-CC3A-4628-AF9F-B79E579B1EE6}"/>
          </ac:picMkLst>
        </pc:picChg>
        <pc:picChg chg="add mod">
          <ac:chgData name="MUHAMMAD NAZHAN BIN RAMLI" userId="a39b014c-4f7f-4c1a-90c1-678384d8a843" providerId="ADAL" clId="{DC8323A3-A953-421B-BEE2-B47189020754}" dt="2022-04-08T15:17:19.191" v="2044" actId="1076"/>
          <ac:picMkLst>
            <pc:docMk/>
            <pc:sldMk cId="3928540756" sldId="280"/>
            <ac:picMk id="9220" creationId="{C930D520-81CB-4E9E-9F47-A7B5EB30C7A3}"/>
          </ac:picMkLst>
        </pc:picChg>
        <pc:picChg chg="add del mod">
          <ac:chgData name="MUHAMMAD NAZHAN BIN RAMLI" userId="a39b014c-4f7f-4c1a-90c1-678384d8a843" providerId="ADAL" clId="{DC8323A3-A953-421B-BEE2-B47189020754}" dt="2022-04-08T15:17:11.646" v="2040" actId="478"/>
          <ac:picMkLst>
            <pc:docMk/>
            <pc:sldMk cId="3928540756" sldId="280"/>
            <ac:picMk id="9222" creationId="{92CA8F34-4127-4A14-9F79-6394CA2ECE65}"/>
          </ac:picMkLst>
        </pc:picChg>
        <pc:picChg chg="add mod">
          <ac:chgData name="MUHAMMAD NAZHAN BIN RAMLI" userId="a39b014c-4f7f-4c1a-90c1-678384d8a843" providerId="ADAL" clId="{DC8323A3-A953-421B-BEE2-B47189020754}" dt="2022-04-08T15:17:21.733" v="2046" actId="1076"/>
          <ac:picMkLst>
            <pc:docMk/>
            <pc:sldMk cId="3928540756" sldId="280"/>
            <ac:picMk id="9224" creationId="{CD2FDD1D-22B9-4A2C-AA1D-675548DB314A}"/>
          </ac:picMkLst>
        </pc:picChg>
      </pc:sldChg>
      <pc:sldChg chg="addSp delSp modSp new mod">
        <pc:chgData name="MUHAMMAD NAZHAN BIN RAMLI" userId="a39b014c-4f7f-4c1a-90c1-678384d8a843" providerId="ADAL" clId="{DC8323A3-A953-421B-BEE2-B47189020754}" dt="2022-04-09T02:09:18.443" v="2160" actId="20577"/>
        <pc:sldMkLst>
          <pc:docMk/>
          <pc:sldMk cId="2678477084" sldId="281"/>
        </pc:sldMkLst>
        <pc:spChg chg="mod">
          <ac:chgData name="MUHAMMAD NAZHAN BIN RAMLI" userId="a39b014c-4f7f-4c1a-90c1-678384d8a843" providerId="ADAL" clId="{DC8323A3-A953-421B-BEE2-B47189020754}" dt="2022-04-09T02:09:18.443" v="2160" actId="20577"/>
          <ac:spMkLst>
            <pc:docMk/>
            <pc:sldMk cId="2678477084" sldId="281"/>
            <ac:spMk id="2" creationId="{46B679A2-5609-4CA9-B274-3A7C5FDF8A2A}"/>
          </ac:spMkLst>
        </pc:spChg>
        <pc:spChg chg="del">
          <ac:chgData name="MUHAMMAD NAZHAN BIN RAMLI" userId="a39b014c-4f7f-4c1a-90c1-678384d8a843" providerId="ADAL" clId="{DC8323A3-A953-421B-BEE2-B47189020754}" dt="2022-04-08T15:28:23.729" v="2145" actId="478"/>
          <ac:spMkLst>
            <pc:docMk/>
            <pc:sldMk cId="2678477084" sldId="281"/>
            <ac:spMk id="3" creationId="{90FE6D8C-B101-4065-83A3-18A4D1FA72C0}"/>
          </ac:spMkLst>
        </pc:spChg>
        <pc:picChg chg="add mod">
          <ac:chgData name="MUHAMMAD NAZHAN BIN RAMLI" userId="a39b014c-4f7f-4c1a-90c1-678384d8a843" providerId="ADAL" clId="{DC8323A3-A953-421B-BEE2-B47189020754}" dt="2022-04-08T15:31:41.891" v="2159" actId="1076"/>
          <ac:picMkLst>
            <pc:docMk/>
            <pc:sldMk cId="2678477084" sldId="281"/>
            <ac:picMk id="5" creationId="{2B8FDDE7-20F1-42D5-8C4E-CEEFF5DB33FE}"/>
          </ac:picMkLst>
        </pc:picChg>
        <pc:picChg chg="add mod">
          <ac:chgData name="MUHAMMAD NAZHAN BIN RAMLI" userId="a39b014c-4f7f-4c1a-90c1-678384d8a843" providerId="ADAL" clId="{DC8323A3-A953-421B-BEE2-B47189020754}" dt="2022-04-08T15:28:35.301" v="2148" actId="1076"/>
          <ac:picMkLst>
            <pc:docMk/>
            <pc:sldMk cId="2678477084" sldId="281"/>
            <ac:picMk id="10242" creationId="{7FEFDFEF-7454-4C44-A95A-B9BEC5458537}"/>
          </ac:picMkLst>
        </pc:picChg>
        <pc:picChg chg="add del mod">
          <ac:chgData name="MUHAMMAD NAZHAN BIN RAMLI" userId="a39b014c-4f7f-4c1a-90c1-678384d8a843" providerId="ADAL" clId="{DC8323A3-A953-421B-BEE2-B47189020754}" dt="2022-04-08T15:31:33.065" v="2154" actId="478"/>
          <ac:picMkLst>
            <pc:docMk/>
            <pc:sldMk cId="2678477084" sldId="281"/>
            <ac:picMk id="10244" creationId="{F581FB25-4C43-4479-9FD2-38164C1D2462}"/>
          </ac:picMkLst>
        </pc:picChg>
      </pc:sldChg>
      <pc:sldChg chg="delSp new del mod">
        <pc:chgData name="MUHAMMAD NAZHAN BIN RAMLI" userId="a39b014c-4f7f-4c1a-90c1-678384d8a843" providerId="ADAL" clId="{DC8323A3-A953-421B-BEE2-B47189020754}" dt="2022-04-09T02:09:38.834" v="2165" actId="47"/>
        <pc:sldMkLst>
          <pc:docMk/>
          <pc:sldMk cId="3852158961" sldId="282"/>
        </pc:sldMkLst>
        <pc:spChg chg="del">
          <ac:chgData name="MUHAMMAD NAZHAN BIN RAMLI" userId="a39b014c-4f7f-4c1a-90c1-678384d8a843" providerId="ADAL" clId="{DC8323A3-A953-421B-BEE2-B47189020754}" dt="2022-04-09T02:09:33.108" v="2162" actId="478"/>
          <ac:spMkLst>
            <pc:docMk/>
            <pc:sldMk cId="3852158961" sldId="282"/>
            <ac:spMk id="2" creationId="{9B945A10-06BC-4AB5-8C08-298ED0502B6D}"/>
          </ac:spMkLst>
        </pc:spChg>
        <pc:spChg chg="del">
          <ac:chgData name="MUHAMMAD NAZHAN BIN RAMLI" userId="a39b014c-4f7f-4c1a-90c1-678384d8a843" providerId="ADAL" clId="{DC8323A3-A953-421B-BEE2-B47189020754}" dt="2022-04-09T02:09:33.649" v="2163" actId="478"/>
          <ac:spMkLst>
            <pc:docMk/>
            <pc:sldMk cId="3852158961" sldId="282"/>
            <ac:spMk id="3" creationId="{C70D77D2-F98E-4F52-843C-9A73DA09E179}"/>
          </ac:spMkLst>
        </pc:spChg>
      </pc:sldChg>
      <pc:sldChg chg="modSp add mod">
        <pc:chgData name="MUHAMMAD NAZHAN BIN RAMLI" userId="a39b014c-4f7f-4c1a-90c1-678384d8a843" providerId="ADAL" clId="{DC8323A3-A953-421B-BEE2-B47189020754}" dt="2022-04-09T02:09:45.112" v="2184" actId="20577"/>
        <pc:sldMkLst>
          <pc:docMk/>
          <pc:sldMk cId="1668082392" sldId="283"/>
        </pc:sldMkLst>
        <pc:spChg chg="mod">
          <ac:chgData name="MUHAMMAD NAZHAN BIN RAMLI" userId="a39b014c-4f7f-4c1a-90c1-678384d8a843" providerId="ADAL" clId="{DC8323A3-A953-421B-BEE2-B47189020754}" dt="2022-04-09T02:09:45.112" v="2184" actId="20577"/>
          <ac:spMkLst>
            <pc:docMk/>
            <pc:sldMk cId="1668082392" sldId="283"/>
            <ac:spMk id="4" creationId="{8FCA6F65-82EB-4551-AC2A-A3281DED09BC}"/>
          </ac:spMkLst>
        </pc:spChg>
      </pc:sldChg>
      <pc:sldChg chg="addSp delSp modSp new mod">
        <pc:chgData name="MUHAMMAD NAZHAN BIN RAMLI" userId="a39b014c-4f7f-4c1a-90c1-678384d8a843" providerId="ADAL" clId="{DC8323A3-A953-421B-BEE2-B47189020754}" dt="2022-04-09T02:55:04.953" v="2801" actId="1076"/>
        <pc:sldMkLst>
          <pc:docMk/>
          <pc:sldMk cId="331119465" sldId="284"/>
        </pc:sldMkLst>
        <pc:spChg chg="mod">
          <ac:chgData name="MUHAMMAD NAZHAN BIN RAMLI" userId="a39b014c-4f7f-4c1a-90c1-678384d8a843" providerId="ADAL" clId="{DC8323A3-A953-421B-BEE2-B47189020754}" dt="2022-04-09T02:52:00.356" v="2718" actId="20577"/>
          <ac:spMkLst>
            <pc:docMk/>
            <pc:sldMk cId="331119465" sldId="284"/>
            <ac:spMk id="2" creationId="{B46D4505-10A4-4ABA-80C2-CE67A756CCE0}"/>
          </ac:spMkLst>
        </pc:spChg>
        <pc:spChg chg="del">
          <ac:chgData name="MUHAMMAD NAZHAN BIN RAMLI" userId="a39b014c-4f7f-4c1a-90c1-678384d8a843" providerId="ADAL" clId="{DC8323A3-A953-421B-BEE2-B47189020754}" dt="2022-04-09T02:09:50.879" v="2186" actId="478"/>
          <ac:spMkLst>
            <pc:docMk/>
            <pc:sldMk cId="331119465" sldId="284"/>
            <ac:spMk id="3" creationId="{FCF28977-DB52-42D6-ABF0-DDE796D6BE72}"/>
          </ac:spMkLst>
        </pc:spChg>
        <pc:spChg chg="add mod">
          <ac:chgData name="MUHAMMAD NAZHAN BIN RAMLI" userId="a39b014c-4f7f-4c1a-90c1-678384d8a843" providerId="ADAL" clId="{DC8323A3-A953-421B-BEE2-B47189020754}" dt="2022-04-09T02:21:20.437" v="2270" actId="1076"/>
          <ac:spMkLst>
            <pc:docMk/>
            <pc:sldMk cId="331119465" sldId="284"/>
            <ac:spMk id="6" creationId="{978B8C8A-6B58-4ABB-8400-705FC00B1E65}"/>
          </ac:spMkLst>
        </pc:spChg>
        <pc:spChg chg="add del mod">
          <ac:chgData name="MUHAMMAD NAZHAN BIN RAMLI" userId="a39b014c-4f7f-4c1a-90c1-678384d8a843" providerId="ADAL" clId="{DC8323A3-A953-421B-BEE2-B47189020754}" dt="2022-04-09T02:50:46.461" v="2619" actId="21"/>
          <ac:spMkLst>
            <pc:docMk/>
            <pc:sldMk cId="331119465" sldId="284"/>
            <ac:spMk id="9" creationId="{C39A960E-671F-4822-A1C5-78532D758141}"/>
          </ac:spMkLst>
        </pc:spChg>
        <pc:spChg chg="add del mod">
          <ac:chgData name="MUHAMMAD NAZHAN BIN RAMLI" userId="a39b014c-4f7f-4c1a-90c1-678384d8a843" providerId="ADAL" clId="{DC8323A3-A953-421B-BEE2-B47189020754}" dt="2022-04-09T02:51:26.797" v="2683" actId="21"/>
          <ac:spMkLst>
            <pc:docMk/>
            <pc:sldMk cId="331119465" sldId="284"/>
            <ac:spMk id="11" creationId="{A1EF3C95-01C7-4EDF-B973-AAF27A592F19}"/>
          </ac:spMkLst>
        </pc:spChg>
        <pc:picChg chg="add mod">
          <ac:chgData name="MUHAMMAD NAZHAN BIN RAMLI" userId="a39b014c-4f7f-4c1a-90c1-678384d8a843" providerId="ADAL" clId="{DC8323A3-A953-421B-BEE2-B47189020754}" dt="2022-04-09T02:21:18.778" v="2269" actId="14100"/>
          <ac:picMkLst>
            <pc:docMk/>
            <pc:sldMk cId="331119465" sldId="284"/>
            <ac:picMk id="5" creationId="{EA75344A-C636-43E1-9F29-E3BCB6DC9E24}"/>
          </ac:picMkLst>
        </pc:picChg>
        <pc:picChg chg="add del mod">
          <ac:chgData name="MUHAMMAD NAZHAN BIN RAMLI" userId="a39b014c-4f7f-4c1a-90c1-678384d8a843" providerId="ADAL" clId="{DC8323A3-A953-421B-BEE2-B47189020754}" dt="2022-04-09T02:50:46.461" v="2619" actId="21"/>
          <ac:picMkLst>
            <pc:docMk/>
            <pc:sldMk cId="331119465" sldId="284"/>
            <ac:picMk id="8" creationId="{BC48C7D7-DBC8-43B7-ACB7-0B05342726C2}"/>
          </ac:picMkLst>
        </pc:picChg>
        <pc:picChg chg="add mod">
          <ac:chgData name="MUHAMMAD NAZHAN BIN RAMLI" userId="a39b014c-4f7f-4c1a-90c1-678384d8a843" providerId="ADAL" clId="{DC8323A3-A953-421B-BEE2-B47189020754}" dt="2022-04-09T02:55:04.953" v="2801" actId="1076"/>
          <ac:picMkLst>
            <pc:docMk/>
            <pc:sldMk cId="331119465" sldId="284"/>
            <ac:picMk id="12" creationId="{F43194D0-06D0-45C0-AC15-6AADCF811264}"/>
          </ac:picMkLst>
        </pc:picChg>
        <pc:picChg chg="add del mod">
          <ac:chgData name="MUHAMMAD NAZHAN BIN RAMLI" userId="a39b014c-4f7f-4c1a-90c1-678384d8a843" providerId="ADAL" clId="{DC8323A3-A953-421B-BEE2-B47189020754}" dt="2022-04-09T02:51:26.797" v="2683" actId="21"/>
          <ac:picMkLst>
            <pc:docMk/>
            <pc:sldMk cId="331119465" sldId="284"/>
            <ac:picMk id="1026" creationId="{8873CDD3-68FC-45AD-B218-01C9AD16498C}"/>
          </ac:picMkLst>
        </pc:picChg>
        <pc:picChg chg="add mod">
          <ac:chgData name="MUHAMMAD NAZHAN BIN RAMLI" userId="a39b014c-4f7f-4c1a-90c1-678384d8a843" providerId="ADAL" clId="{DC8323A3-A953-421B-BEE2-B47189020754}" dt="2022-04-09T02:54:39.681" v="2798" actId="1076"/>
          <ac:picMkLst>
            <pc:docMk/>
            <pc:sldMk cId="331119465" sldId="284"/>
            <ac:picMk id="1028" creationId="{758E127C-F50A-491E-A4B4-91D5078F1836}"/>
          </ac:picMkLst>
        </pc:picChg>
        <pc:picChg chg="add mod">
          <ac:chgData name="MUHAMMAD NAZHAN BIN RAMLI" userId="a39b014c-4f7f-4c1a-90c1-678384d8a843" providerId="ADAL" clId="{DC8323A3-A953-421B-BEE2-B47189020754}" dt="2022-04-09T02:54:37.862" v="2797" actId="1076"/>
          <ac:picMkLst>
            <pc:docMk/>
            <pc:sldMk cId="331119465" sldId="284"/>
            <ac:picMk id="1030" creationId="{4E9B9147-D45B-4CCA-939C-203CF0BA7F98}"/>
          </ac:picMkLst>
        </pc:picChg>
      </pc:sldChg>
      <pc:sldChg chg="addSp delSp modSp new mod">
        <pc:chgData name="MUHAMMAD NAZHAN BIN RAMLI" userId="a39b014c-4f7f-4c1a-90c1-678384d8a843" providerId="ADAL" clId="{DC8323A3-A953-421B-BEE2-B47189020754}" dt="2022-04-09T03:33:25.315" v="2890" actId="20577"/>
        <pc:sldMkLst>
          <pc:docMk/>
          <pc:sldMk cId="1972567278" sldId="285"/>
        </pc:sldMkLst>
        <pc:spChg chg="mod">
          <ac:chgData name="MUHAMMAD NAZHAN BIN RAMLI" userId="a39b014c-4f7f-4c1a-90c1-678384d8a843" providerId="ADAL" clId="{DC8323A3-A953-421B-BEE2-B47189020754}" dt="2022-04-09T03:33:25.315" v="2890" actId="20577"/>
          <ac:spMkLst>
            <pc:docMk/>
            <pc:sldMk cId="1972567278" sldId="285"/>
            <ac:spMk id="2" creationId="{191A99EB-A370-4C9C-8625-77AB86CE1CBA}"/>
          </ac:spMkLst>
        </pc:spChg>
        <pc:spChg chg="del">
          <ac:chgData name="MUHAMMAD NAZHAN BIN RAMLI" userId="a39b014c-4f7f-4c1a-90c1-678384d8a843" providerId="ADAL" clId="{DC8323A3-A953-421B-BEE2-B47189020754}" dt="2022-04-09T02:33:42.774" v="2478" actId="478"/>
          <ac:spMkLst>
            <pc:docMk/>
            <pc:sldMk cId="1972567278" sldId="285"/>
            <ac:spMk id="3" creationId="{052C761E-3F5D-47BC-82AC-91B83E16395A}"/>
          </ac:spMkLst>
        </pc:spChg>
        <pc:spChg chg="add mod">
          <ac:chgData name="MUHAMMAD NAZHAN BIN RAMLI" userId="a39b014c-4f7f-4c1a-90c1-678384d8a843" providerId="ADAL" clId="{DC8323A3-A953-421B-BEE2-B47189020754}" dt="2022-04-09T03:06:24.982" v="2830" actId="1076"/>
          <ac:spMkLst>
            <pc:docMk/>
            <pc:sldMk cId="1972567278" sldId="285"/>
            <ac:spMk id="6" creationId="{160C2621-ABF3-4C1A-97BD-43EFA0307E11}"/>
          </ac:spMkLst>
        </pc:spChg>
        <pc:spChg chg="add mod">
          <ac:chgData name="MUHAMMAD NAZHAN BIN RAMLI" userId="a39b014c-4f7f-4c1a-90c1-678384d8a843" providerId="ADAL" clId="{DC8323A3-A953-421B-BEE2-B47189020754}" dt="2022-04-09T03:06:33.207" v="2833" actId="1076"/>
          <ac:spMkLst>
            <pc:docMk/>
            <pc:sldMk cId="1972567278" sldId="285"/>
            <ac:spMk id="9" creationId="{372B4B91-DC14-4754-B003-650F812F1C51}"/>
          </ac:spMkLst>
        </pc:spChg>
        <pc:spChg chg="add mod">
          <ac:chgData name="MUHAMMAD NAZHAN BIN RAMLI" userId="a39b014c-4f7f-4c1a-90c1-678384d8a843" providerId="ADAL" clId="{DC8323A3-A953-421B-BEE2-B47189020754}" dt="2022-04-09T03:06:57.156" v="2862" actId="20577"/>
          <ac:spMkLst>
            <pc:docMk/>
            <pc:sldMk cId="1972567278" sldId="285"/>
            <ac:spMk id="12" creationId="{BD651C36-608E-4735-B483-3EF909E6A6FC}"/>
          </ac:spMkLst>
        </pc:spChg>
        <pc:picChg chg="add mod">
          <ac:chgData name="MUHAMMAD NAZHAN BIN RAMLI" userId="a39b014c-4f7f-4c1a-90c1-678384d8a843" providerId="ADAL" clId="{DC8323A3-A953-421B-BEE2-B47189020754}" dt="2022-04-09T03:06:23.213" v="2829" actId="1076"/>
          <ac:picMkLst>
            <pc:docMk/>
            <pc:sldMk cId="1972567278" sldId="285"/>
            <ac:picMk id="5" creationId="{ABFAC9F0-A65B-4928-907C-DB2750A1BC23}"/>
          </ac:picMkLst>
        </pc:picChg>
        <pc:picChg chg="add mod">
          <ac:chgData name="MUHAMMAD NAZHAN BIN RAMLI" userId="a39b014c-4f7f-4c1a-90c1-678384d8a843" providerId="ADAL" clId="{DC8323A3-A953-421B-BEE2-B47189020754}" dt="2022-04-09T03:06:27.042" v="2831" actId="1076"/>
          <ac:picMkLst>
            <pc:docMk/>
            <pc:sldMk cId="1972567278" sldId="285"/>
            <ac:picMk id="8" creationId="{C70E586E-380D-4438-98B8-CC42674145C6}"/>
          </ac:picMkLst>
        </pc:picChg>
        <pc:picChg chg="add mod modCrop">
          <ac:chgData name="MUHAMMAD NAZHAN BIN RAMLI" userId="a39b014c-4f7f-4c1a-90c1-678384d8a843" providerId="ADAL" clId="{DC8323A3-A953-421B-BEE2-B47189020754}" dt="2022-04-09T03:06:37.044" v="2834" actId="1076"/>
          <ac:picMkLst>
            <pc:docMk/>
            <pc:sldMk cId="1972567278" sldId="285"/>
            <ac:picMk id="11" creationId="{1EDBDCDE-A61E-4C43-84AE-9B7BD08028E4}"/>
          </ac:picMkLst>
        </pc:picChg>
        <pc:picChg chg="add mod">
          <ac:chgData name="MUHAMMAD NAZHAN BIN RAMLI" userId="a39b014c-4f7f-4c1a-90c1-678384d8a843" providerId="ADAL" clId="{DC8323A3-A953-421B-BEE2-B47189020754}" dt="2022-04-09T03:14:24.716" v="2866" actId="1076"/>
          <ac:picMkLst>
            <pc:docMk/>
            <pc:sldMk cId="1972567278" sldId="285"/>
            <ac:picMk id="13" creationId="{48B9CD08-8479-4337-9686-4CB4C831D712}"/>
          </ac:picMkLst>
        </pc:picChg>
      </pc:sldChg>
      <pc:sldChg chg="addSp delSp modSp new mod">
        <pc:chgData name="MUHAMMAD NAZHAN BIN RAMLI" userId="a39b014c-4f7f-4c1a-90c1-678384d8a843" providerId="ADAL" clId="{DC8323A3-A953-421B-BEE2-B47189020754}" dt="2022-04-09T04:38:25.940" v="3771" actId="20577"/>
        <pc:sldMkLst>
          <pc:docMk/>
          <pc:sldMk cId="1924027962" sldId="286"/>
        </pc:sldMkLst>
        <pc:spChg chg="mod">
          <ac:chgData name="MUHAMMAD NAZHAN BIN RAMLI" userId="a39b014c-4f7f-4c1a-90c1-678384d8a843" providerId="ADAL" clId="{DC8323A3-A953-421B-BEE2-B47189020754}" dt="2022-04-09T02:51:00.155" v="2646" actId="20577"/>
          <ac:spMkLst>
            <pc:docMk/>
            <pc:sldMk cId="1924027962" sldId="286"/>
            <ac:spMk id="2" creationId="{994F3C37-5D05-4065-BAC2-C609F42100F5}"/>
          </ac:spMkLst>
        </pc:spChg>
        <pc:spChg chg="del">
          <ac:chgData name="MUHAMMAD NAZHAN BIN RAMLI" userId="a39b014c-4f7f-4c1a-90c1-678384d8a843" providerId="ADAL" clId="{DC8323A3-A953-421B-BEE2-B47189020754}" dt="2022-04-09T02:50:50.153" v="2622" actId="478"/>
          <ac:spMkLst>
            <pc:docMk/>
            <pc:sldMk cId="1924027962" sldId="286"/>
            <ac:spMk id="3" creationId="{3B25A124-6318-401D-AD58-A507B9853308}"/>
          </ac:spMkLst>
        </pc:spChg>
        <pc:spChg chg="add del mod">
          <ac:chgData name="MUHAMMAD NAZHAN BIN RAMLI" userId="a39b014c-4f7f-4c1a-90c1-678384d8a843" providerId="ADAL" clId="{DC8323A3-A953-421B-BEE2-B47189020754}" dt="2022-04-09T02:50:49.220" v="2621"/>
          <ac:spMkLst>
            <pc:docMk/>
            <pc:sldMk cId="1924027962" sldId="286"/>
            <ac:spMk id="5" creationId="{7B952E16-7E13-4B02-97AB-79602166E75E}"/>
          </ac:spMkLst>
        </pc:spChg>
        <pc:spChg chg="add mod">
          <ac:chgData name="MUHAMMAD NAZHAN BIN RAMLI" userId="a39b014c-4f7f-4c1a-90c1-678384d8a843" providerId="ADAL" clId="{DC8323A3-A953-421B-BEE2-B47189020754}" dt="2022-04-09T04:38:25.940" v="3771" actId="20577"/>
          <ac:spMkLst>
            <pc:docMk/>
            <pc:sldMk cId="1924027962" sldId="286"/>
            <ac:spMk id="7" creationId="{011C8049-3921-4947-8E5C-7B2DF36BDBD9}"/>
          </ac:spMkLst>
        </pc:spChg>
        <pc:picChg chg="add del mod">
          <ac:chgData name="MUHAMMAD NAZHAN BIN RAMLI" userId="a39b014c-4f7f-4c1a-90c1-678384d8a843" providerId="ADAL" clId="{DC8323A3-A953-421B-BEE2-B47189020754}" dt="2022-04-09T02:50:49.220" v="2621"/>
          <ac:picMkLst>
            <pc:docMk/>
            <pc:sldMk cId="1924027962" sldId="286"/>
            <ac:picMk id="4" creationId="{3CFA6B95-737C-4DCA-9F6A-B5A9D19FC112}"/>
          </ac:picMkLst>
        </pc:picChg>
        <pc:picChg chg="add mod">
          <ac:chgData name="MUHAMMAD NAZHAN BIN RAMLI" userId="a39b014c-4f7f-4c1a-90c1-678384d8a843" providerId="ADAL" clId="{DC8323A3-A953-421B-BEE2-B47189020754}" dt="2022-04-09T02:56:17.500" v="2805" actId="1076"/>
          <ac:picMkLst>
            <pc:docMk/>
            <pc:sldMk cId="1924027962" sldId="286"/>
            <ac:picMk id="6" creationId="{5B722A2B-6A6D-4FAE-87AD-42C7F499AC37}"/>
          </ac:picMkLst>
        </pc:picChg>
        <pc:picChg chg="add mod">
          <ac:chgData name="MUHAMMAD NAZHAN BIN RAMLI" userId="a39b014c-4f7f-4c1a-90c1-678384d8a843" providerId="ADAL" clId="{DC8323A3-A953-421B-BEE2-B47189020754}" dt="2022-04-09T04:38:10.992" v="3740" actId="1076"/>
          <ac:picMkLst>
            <pc:docMk/>
            <pc:sldMk cId="1924027962" sldId="286"/>
            <ac:picMk id="9" creationId="{D27EC4AD-E863-46E0-BBE5-86B6F6C5AF41}"/>
          </ac:picMkLst>
        </pc:picChg>
        <pc:picChg chg="add mod">
          <ac:chgData name="MUHAMMAD NAZHAN BIN RAMLI" userId="a39b014c-4f7f-4c1a-90c1-678384d8a843" providerId="ADAL" clId="{DC8323A3-A953-421B-BEE2-B47189020754}" dt="2022-04-09T03:03:05.526" v="2807" actId="1076"/>
          <ac:picMkLst>
            <pc:docMk/>
            <pc:sldMk cId="1924027962" sldId="286"/>
            <ac:picMk id="4098" creationId="{C041927A-A1CC-4EE0-9062-D575DFD2B10F}"/>
          </ac:picMkLst>
        </pc:picChg>
      </pc:sldChg>
      <pc:sldChg chg="addSp delSp modSp new mod">
        <pc:chgData name="MUHAMMAD NAZHAN BIN RAMLI" userId="a39b014c-4f7f-4c1a-90c1-678384d8a843" providerId="ADAL" clId="{DC8323A3-A953-421B-BEE2-B47189020754}" dt="2022-04-09T02:52:48.507" v="2792" actId="20577"/>
        <pc:sldMkLst>
          <pc:docMk/>
          <pc:sldMk cId="2217160625" sldId="287"/>
        </pc:sldMkLst>
        <pc:spChg chg="mod">
          <ac:chgData name="MUHAMMAD NAZHAN BIN RAMLI" userId="a39b014c-4f7f-4c1a-90c1-678384d8a843" providerId="ADAL" clId="{DC8323A3-A953-421B-BEE2-B47189020754}" dt="2022-04-09T02:51:22.701" v="2682" actId="20577"/>
          <ac:spMkLst>
            <pc:docMk/>
            <pc:sldMk cId="2217160625" sldId="287"/>
            <ac:spMk id="2" creationId="{33F6DF07-9E2D-4BAC-9418-F889FD8EC9FC}"/>
          </ac:spMkLst>
        </pc:spChg>
        <pc:spChg chg="del">
          <ac:chgData name="MUHAMMAD NAZHAN BIN RAMLI" userId="a39b014c-4f7f-4c1a-90c1-678384d8a843" providerId="ADAL" clId="{DC8323A3-A953-421B-BEE2-B47189020754}" dt="2022-04-09T02:51:30.576" v="2684" actId="478"/>
          <ac:spMkLst>
            <pc:docMk/>
            <pc:sldMk cId="2217160625" sldId="287"/>
            <ac:spMk id="3" creationId="{C53422C0-24D2-403C-805F-C8F3EE9BA256}"/>
          </ac:spMkLst>
        </pc:spChg>
        <pc:spChg chg="add mod">
          <ac:chgData name="MUHAMMAD NAZHAN BIN RAMLI" userId="a39b014c-4f7f-4c1a-90c1-678384d8a843" providerId="ADAL" clId="{DC8323A3-A953-421B-BEE2-B47189020754}" dt="2022-04-09T02:52:48.507" v="2792" actId="20577"/>
          <ac:spMkLst>
            <pc:docMk/>
            <pc:sldMk cId="2217160625" sldId="287"/>
            <ac:spMk id="5" creationId="{C32B54E7-1498-4D42-BADE-5E42EB233706}"/>
          </ac:spMkLst>
        </pc:spChg>
        <pc:spChg chg="add mod">
          <ac:chgData name="MUHAMMAD NAZHAN BIN RAMLI" userId="a39b014c-4f7f-4c1a-90c1-678384d8a843" providerId="ADAL" clId="{DC8323A3-A953-421B-BEE2-B47189020754}" dt="2022-04-09T02:52:38.827" v="2776" actId="20577"/>
          <ac:spMkLst>
            <pc:docMk/>
            <pc:sldMk cId="2217160625" sldId="287"/>
            <ac:spMk id="7" creationId="{E760F63E-73B4-463F-870E-89C09AA9A3CB}"/>
          </ac:spMkLst>
        </pc:spChg>
        <pc:picChg chg="add mod">
          <ac:chgData name="MUHAMMAD NAZHAN BIN RAMLI" userId="a39b014c-4f7f-4c1a-90c1-678384d8a843" providerId="ADAL" clId="{DC8323A3-A953-421B-BEE2-B47189020754}" dt="2022-04-09T02:51:34.405" v="2686" actId="1076"/>
          <ac:picMkLst>
            <pc:docMk/>
            <pc:sldMk cId="2217160625" sldId="287"/>
            <ac:picMk id="4" creationId="{0738C7CE-4B30-4CC3-A80F-9C097C495E13}"/>
          </ac:picMkLst>
        </pc:picChg>
        <pc:picChg chg="add mod">
          <ac:chgData name="MUHAMMAD NAZHAN BIN RAMLI" userId="a39b014c-4f7f-4c1a-90c1-678384d8a843" providerId="ADAL" clId="{DC8323A3-A953-421B-BEE2-B47189020754}" dt="2022-04-09T02:52:22.377" v="2723" actId="1076"/>
          <ac:picMkLst>
            <pc:docMk/>
            <pc:sldMk cId="2217160625" sldId="287"/>
            <ac:picMk id="3074" creationId="{958C5DDD-A81A-42C8-A525-BF86ACFB9120}"/>
          </ac:picMkLst>
        </pc:picChg>
      </pc:sldChg>
      <pc:sldChg chg="addSp delSp modSp new mod">
        <pc:chgData name="MUHAMMAD NAZHAN BIN RAMLI" userId="a39b014c-4f7f-4c1a-90c1-678384d8a843" providerId="ADAL" clId="{DC8323A3-A953-421B-BEE2-B47189020754}" dt="2022-04-09T03:36:36.645" v="2929" actId="1076"/>
        <pc:sldMkLst>
          <pc:docMk/>
          <pc:sldMk cId="1586584264" sldId="288"/>
        </pc:sldMkLst>
        <pc:spChg chg="mod">
          <ac:chgData name="MUHAMMAD NAZHAN BIN RAMLI" userId="a39b014c-4f7f-4c1a-90c1-678384d8a843" providerId="ADAL" clId="{DC8323A3-A953-421B-BEE2-B47189020754}" dt="2022-04-09T03:33:31.250" v="2892" actId="20577"/>
          <ac:spMkLst>
            <pc:docMk/>
            <pc:sldMk cId="1586584264" sldId="288"/>
            <ac:spMk id="2" creationId="{C586F61A-3F48-4166-BF86-2AC58E61413D}"/>
          </ac:spMkLst>
        </pc:spChg>
        <pc:spChg chg="del">
          <ac:chgData name="MUHAMMAD NAZHAN BIN RAMLI" userId="a39b014c-4f7f-4c1a-90c1-678384d8a843" providerId="ADAL" clId="{DC8323A3-A953-421B-BEE2-B47189020754}" dt="2022-04-09T03:33:32.674" v="2893" actId="478"/>
          <ac:spMkLst>
            <pc:docMk/>
            <pc:sldMk cId="1586584264" sldId="288"/>
            <ac:spMk id="3" creationId="{57040615-1E74-4AE4-80B2-6EEC89D53839}"/>
          </ac:spMkLst>
        </pc:spChg>
        <pc:spChg chg="add mod">
          <ac:chgData name="MUHAMMAD NAZHAN BIN RAMLI" userId="a39b014c-4f7f-4c1a-90c1-678384d8a843" providerId="ADAL" clId="{DC8323A3-A953-421B-BEE2-B47189020754}" dt="2022-04-09T03:36:36.645" v="2929" actId="1076"/>
          <ac:spMkLst>
            <pc:docMk/>
            <pc:sldMk cId="1586584264" sldId="288"/>
            <ac:spMk id="6" creationId="{3DAFD955-B4BE-4E57-904A-ED80F71678FC}"/>
          </ac:spMkLst>
        </pc:spChg>
        <pc:picChg chg="add mod">
          <ac:chgData name="MUHAMMAD NAZHAN BIN RAMLI" userId="a39b014c-4f7f-4c1a-90c1-678384d8a843" providerId="ADAL" clId="{DC8323A3-A953-421B-BEE2-B47189020754}" dt="2022-04-09T03:35:19.998" v="2900" actId="1076"/>
          <ac:picMkLst>
            <pc:docMk/>
            <pc:sldMk cId="1586584264" sldId="288"/>
            <ac:picMk id="5122" creationId="{53497B2A-B633-4509-B50F-DEC88636D682}"/>
          </ac:picMkLst>
        </pc:picChg>
        <pc:picChg chg="add mod">
          <ac:chgData name="MUHAMMAD NAZHAN BIN RAMLI" userId="a39b014c-4f7f-4c1a-90c1-678384d8a843" providerId="ADAL" clId="{DC8323A3-A953-421B-BEE2-B47189020754}" dt="2022-04-09T03:35:16.614" v="2899" actId="1076"/>
          <ac:picMkLst>
            <pc:docMk/>
            <pc:sldMk cId="1586584264" sldId="288"/>
            <ac:picMk id="5124" creationId="{51D51C0C-F4C6-434F-BFF8-B83A6B410B90}"/>
          </ac:picMkLst>
        </pc:picChg>
      </pc:sldChg>
      <pc:sldChg chg="addSp delSp modSp new mod ord">
        <pc:chgData name="MUHAMMAD NAZHAN BIN RAMLI" userId="a39b014c-4f7f-4c1a-90c1-678384d8a843" providerId="ADAL" clId="{DC8323A3-A953-421B-BEE2-B47189020754}" dt="2022-04-09T04:44:12.777" v="3890" actId="20577"/>
        <pc:sldMkLst>
          <pc:docMk/>
          <pc:sldMk cId="2819551475" sldId="289"/>
        </pc:sldMkLst>
        <pc:spChg chg="mod">
          <ac:chgData name="MUHAMMAD NAZHAN BIN RAMLI" userId="a39b014c-4f7f-4c1a-90c1-678384d8a843" providerId="ADAL" clId="{DC8323A3-A953-421B-BEE2-B47189020754}" dt="2022-04-09T04:44:12.777" v="3890" actId="20577"/>
          <ac:spMkLst>
            <pc:docMk/>
            <pc:sldMk cId="2819551475" sldId="289"/>
            <ac:spMk id="2" creationId="{48171309-EDF7-47B8-B7C9-28C0108918FC}"/>
          </ac:spMkLst>
        </pc:spChg>
        <pc:spChg chg="del">
          <ac:chgData name="MUHAMMAD NAZHAN BIN RAMLI" userId="a39b014c-4f7f-4c1a-90c1-678384d8a843" providerId="ADAL" clId="{DC8323A3-A953-421B-BEE2-B47189020754}" dt="2022-04-09T03:52:50.125" v="2976" actId="478"/>
          <ac:spMkLst>
            <pc:docMk/>
            <pc:sldMk cId="2819551475" sldId="289"/>
            <ac:spMk id="3" creationId="{E1A84491-9259-4AA2-A0EC-6251826961DC}"/>
          </ac:spMkLst>
        </pc:spChg>
        <pc:spChg chg="add mod">
          <ac:chgData name="MUHAMMAD NAZHAN BIN RAMLI" userId="a39b014c-4f7f-4c1a-90c1-678384d8a843" providerId="ADAL" clId="{DC8323A3-A953-421B-BEE2-B47189020754}" dt="2022-04-09T04:15:42.858" v="3173" actId="20577"/>
          <ac:spMkLst>
            <pc:docMk/>
            <pc:sldMk cId="2819551475" sldId="289"/>
            <ac:spMk id="4" creationId="{9A1E5F28-9EBC-4206-AECF-46640E18D9CA}"/>
          </ac:spMkLst>
        </pc:spChg>
        <pc:spChg chg="add mod">
          <ac:chgData name="MUHAMMAD NAZHAN BIN RAMLI" userId="a39b014c-4f7f-4c1a-90c1-678384d8a843" providerId="ADAL" clId="{DC8323A3-A953-421B-BEE2-B47189020754}" dt="2022-04-09T04:15:54.729" v="3177" actId="1076"/>
          <ac:spMkLst>
            <pc:docMk/>
            <pc:sldMk cId="2819551475" sldId="289"/>
            <ac:spMk id="8" creationId="{07084249-E34A-48E4-82AD-840500A685E0}"/>
          </ac:spMkLst>
        </pc:spChg>
        <pc:picChg chg="add mod">
          <ac:chgData name="MUHAMMAD NAZHAN BIN RAMLI" userId="a39b014c-4f7f-4c1a-90c1-678384d8a843" providerId="ADAL" clId="{DC8323A3-A953-421B-BEE2-B47189020754}" dt="2022-04-09T03:55:07.658" v="2984" actId="1076"/>
          <ac:picMkLst>
            <pc:docMk/>
            <pc:sldMk cId="2819551475" sldId="289"/>
            <ac:picMk id="6146" creationId="{FD651BAF-BD7B-4C07-8961-F637B0439762}"/>
          </ac:picMkLst>
        </pc:picChg>
        <pc:picChg chg="add mod">
          <ac:chgData name="MUHAMMAD NAZHAN BIN RAMLI" userId="a39b014c-4f7f-4c1a-90c1-678384d8a843" providerId="ADAL" clId="{DC8323A3-A953-421B-BEE2-B47189020754}" dt="2022-04-09T03:55:05.910" v="2983" actId="1076"/>
          <ac:picMkLst>
            <pc:docMk/>
            <pc:sldMk cId="2819551475" sldId="289"/>
            <ac:picMk id="6148" creationId="{FF40445F-9193-41A6-B934-7D3C61C4013B}"/>
          </ac:picMkLst>
        </pc:picChg>
      </pc:sldChg>
      <pc:sldChg chg="modSp add mod ord">
        <pc:chgData name="MUHAMMAD NAZHAN BIN RAMLI" userId="a39b014c-4f7f-4c1a-90c1-678384d8a843" providerId="ADAL" clId="{DC8323A3-A953-421B-BEE2-B47189020754}" dt="2022-04-09T03:46:46.458" v="2946" actId="20577"/>
        <pc:sldMkLst>
          <pc:docMk/>
          <pc:sldMk cId="1865460909" sldId="290"/>
        </pc:sldMkLst>
        <pc:spChg chg="mod">
          <ac:chgData name="MUHAMMAD NAZHAN BIN RAMLI" userId="a39b014c-4f7f-4c1a-90c1-678384d8a843" providerId="ADAL" clId="{DC8323A3-A953-421B-BEE2-B47189020754}" dt="2022-04-09T03:46:46.458" v="2946" actId="20577"/>
          <ac:spMkLst>
            <pc:docMk/>
            <pc:sldMk cId="1865460909" sldId="290"/>
            <ac:spMk id="4" creationId="{8FCA6F65-82EB-4551-AC2A-A3281DED09BC}"/>
          </ac:spMkLst>
        </pc:spChg>
      </pc:sldChg>
      <pc:sldChg chg="addSp delSp modSp new mod">
        <pc:chgData name="MUHAMMAD NAZHAN BIN RAMLI" userId="a39b014c-4f7f-4c1a-90c1-678384d8a843" providerId="ADAL" clId="{DC8323A3-A953-421B-BEE2-B47189020754}" dt="2022-04-09T04:32:30.759" v="3565" actId="732"/>
        <pc:sldMkLst>
          <pc:docMk/>
          <pc:sldMk cId="1224066994" sldId="291"/>
        </pc:sldMkLst>
        <pc:spChg chg="mod">
          <ac:chgData name="MUHAMMAD NAZHAN BIN RAMLI" userId="a39b014c-4f7f-4c1a-90c1-678384d8a843" providerId="ADAL" clId="{DC8323A3-A953-421B-BEE2-B47189020754}" dt="2022-04-09T04:22:10.996" v="3262" actId="20577"/>
          <ac:spMkLst>
            <pc:docMk/>
            <pc:sldMk cId="1224066994" sldId="291"/>
            <ac:spMk id="2" creationId="{DCF1F4D2-1D56-4A36-8B03-0EC0A94ED65D}"/>
          </ac:spMkLst>
        </pc:spChg>
        <pc:spChg chg="del">
          <ac:chgData name="MUHAMMAD NAZHAN BIN RAMLI" userId="a39b014c-4f7f-4c1a-90c1-678384d8a843" providerId="ADAL" clId="{DC8323A3-A953-421B-BEE2-B47189020754}" dt="2022-04-09T03:56:12.939" v="3012" actId="478"/>
          <ac:spMkLst>
            <pc:docMk/>
            <pc:sldMk cId="1224066994" sldId="291"/>
            <ac:spMk id="3" creationId="{BD3F21E4-711A-4BD6-BE56-D9AFD72C4C96}"/>
          </ac:spMkLst>
        </pc:spChg>
        <pc:spChg chg="add mod">
          <ac:chgData name="MUHAMMAD NAZHAN BIN RAMLI" userId="a39b014c-4f7f-4c1a-90c1-678384d8a843" providerId="ADAL" clId="{DC8323A3-A953-421B-BEE2-B47189020754}" dt="2022-04-09T04:32:21.081" v="3561" actId="1076"/>
          <ac:spMkLst>
            <pc:docMk/>
            <pc:sldMk cId="1224066994" sldId="291"/>
            <ac:spMk id="6" creationId="{FD10C12F-7474-4A80-94A1-9B8F232A4A87}"/>
          </ac:spMkLst>
        </pc:spChg>
        <pc:picChg chg="add mod">
          <ac:chgData name="MUHAMMAD NAZHAN BIN RAMLI" userId="a39b014c-4f7f-4c1a-90c1-678384d8a843" providerId="ADAL" clId="{DC8323A3-A953-421B-BEE2-B47189020754}" dt="2022-04-09T04:32:19.546" v="3560" actId="14100"/>
          <ac:picMkLst>
            <pc:docMk/>
            <pc:sldMk cId="1224066994" sldId="291"/>
            <ac:picMk id="7170" creationId="{76387BFC-3D43-4080-805F-242C01272E4B}"/>
          </ac:picMkLst>
        </pc:picChg>
        <pc:picChg chg="add mod">
          <ac:chgData name="MUHAMMAD NAZHAN BIN RAMLI" userId="a39b014c-4f7f-4c1a-90c1-678384d8a843" providerId="ADAL" clId="{DC8323A3-A953-421B-BEE2-B47189020754}" dt="2022-04-09T04:32:30.759" v="3565" actId="732"/>
          <ac:picMkLst>
            <pc:docMk/>
            <pc:sldMk cId="1224066994" sldId="291"/>
            <ac:picMk id="7172" creationId="{EE500925-35D3-4648-8E4E-C3B84AB8481B}"/>
          </ac:picMkLst>
        </pc:picChg>
      </pc:sldChg>
      <pc:sldChg chg="addSp delSp modSp new mod">
        <pc:chgData name="MUHAMMAD NAZHAN BIN RAMLI" userId="a39b014c-4f7f-4c1a-90c1-678384d8a843" providerId="ADAL" clId="{DC8323A3-A953-421B-BEE2-B47189020754}" dt="2022-04-09T04:42:33.682" v="3849" actId="20577"/>
        <pc:sldMkLst>
          <pc:docMk/>
          <pc:sldMk cId="976282257" sldId="292"/>
        </pc:sldMkLst>
        <pc:spChg chg="mod">
          <ac:chgData name="MUHAMMAD NAZHAN BIN RAMLI" userId="a39b014c-4f7f-4c1a-90c1-678384d8a843" providerId="ADAL" clId="{DC8323A3-A953-421B-BEE2-B47189020754}" dt="2022-04-09T04:42:33.682" v="3849" actId="20577"/>
          <ac:spMkLst>
            <pc:docMk/>
            <pc:sldMk cId="976282257" sldId="292"/>
            <ac:spMk id="2" creationId="{BF83DCE7-F57B-446E-BC9F-4FC79ADE138D}"/>
          </ac:spMkLst>
        </pc:spChg>
        <pc:spChg chg="del">
          <ac:chgData name="MUHAMMAD NAZHAN BIN RAMLI" userId="a39b014c-4f7f-4c1a-90c1-678384d8a843" providerId="ADAL" clId="{DC8323A3-A953-421B-BEE2-B47189020754}" dt="2022-04-09T04:18:33.321" v="3242" actId="478"/>
          <ac:spMkLst>
            <pc:docMk/>
            <pc:sldMk cId="976282257" sldId="292"/>
            <ac:spMk id="3" creationId="{9344D265-ECD4-4FC4-A6FD-3171629C47F8}"/>
          </ac:spMkLst>
        </pc:spChg>
        <pc:spChg chg="add">
          <ac:chgData name="MUHAMMAD NAZHAN BIN RAMLI" userId="a39b014c-4f7f-4c1a-90c1-678384d8a843" providerId="ADAL" clId="{DC8323A3-A953-421B-BEE2-B47189020754}" dt="2022-04-09T04:39:07.871" v="3775"/>
          <ac:spMkLst>
            <pc:docMk/>
            <pc:sldMk cId="976282257" sldId="292"/>
            <ac:spMk id="8" creationId="{087E7FF7-8E6D-4E7D-8C1B-778C46898682}"/>
          </ac:spMkLst>
        </pc:spChg>
        <pc:spChg chg="add mod">
          <ac:chgData name="MUHAMMAD NAZHAN BIN RAMLI" userId="a39b014c-4f7f-4c1a-90c1-678384d8a843" providerId="ADAL" clId="{DC8323A3-A953-421B-BEE2-B47189020754}" dt="2022-04-09T04:39:12.661" v="3776"/>
          <ac:spMkLst>
            <pc:docMk/>
            <pc:sldMk cId="976282257" sldId="292"/>
            <ac:spMk id="9" creationId="{F50EB2A2-5D18-4298-AB08-526C05B970FE}"/>
          </ac:spMkLst>
        </pc:spChg>
        <pc:spChg chg="add mod">
          <ac:chgData name="MUHAMMAD NAZHAN BIN RAMLI" userId="a39b014c-4f7f-4c1a-90c1-678384d8a843" providerId="ADAL" clId="{DC8323A3-A953-421B-BEE2-B47189020754}" dt="2022-04-09T04:40:01.292" v="3833" actId="1076"/>
          <ac:spMkLst>
            <pc:docMk/>
            <pc:sldMk cId="976282257" sldId="292"/>
            <ac:spMk id="12" creationId="{D1908DA4-7B91-488C-9DEB-492EE1AE9C19}"/>
          </ac:spMkLst>
        </pc:spChg>
        <pc:spChg chg="add mod">
          <ac:chgData name="MUHAMMAD NAZHAN BIN RAMLI" userId="a39b014c-4f7f-4c1a-90c1-678384d8a843" providerId="ADAL" clId="{DC8323A3-A953-421B-BEE2-B47189020754}" dt="2022-04-09T04:40:03.024" v="3834" actId="1076"/>
          <ac:spMkLst>
            <pc:docMk/>
            <pc:sldMk cId="976282257" sldId="292"/>
            <ac:spMk id="15" creationId="{BB921767-2C5C-440B-A550-3027DC0BA5E8}"/>
          </ac:spMkLst>
        </pc:spChg>
        <pc:picChg chg="add mod">
          <ac:chgData name="MUHAMMAD NAZHAN BIN RAMLI" userId="a39b014c-4f7f-4c1a-90c1-678384d8a843" providerId="ADAL" clId="{DC8323A3-A953-421B-BEE2-B47189020754}" dt="2022-04-09T04:38:49.216" v="3772" actId="1076"/>
          <ac:picMkLst>
            <pc:docMk/>
            <pc:sldMk cId="976282257" sldId="292"/>
            <ac:picMk id="5" creationId="{D457EED3-C14E-42D0-BD16-FF38CE3E6251}"/>
          </ac:picMkLst>
        </pc:picChg>
        <pc:picChg chg="add del mod">
          <ac:chgData name="MUHAMMAD NAZHAN BIN RAMLI" userId="a39b014c-4f7f-4c1a-90c1-678384d8a843" providerId="ADAL" clId="{DC8323A3-A953-421B-BEE2-B47189020754}" dt="2022-04-09T04:39:16.046" v="3778" actId="478"/>
          <ac:picMkLst>
            <pc:docMk/>
            <pc:sldMk cId="976282257" sldId="292"/>
            <ac:picMk id="7" creationId="{C0AAE67F-917A-429F-A3CB-84D856E2C0C5}"/>
          </ac:picMkLst>
        </pc:picChg>
        <pc:picChg chg="add mod">
          <ac:chgData name="MUHAMMAD NAZHAN BIN RAMLI" userId="a39b014c-4f7f-4c1a-90c1-678384d8a843" providerId="ADAL" clId="{DC8323A3-A953-421B-BEE2-B47189020754}" dt="2022-04-09T04:39:27.182" v="3782" actId="1076"/>
          <ac:picMkLst>
            <pc:docMk/>
            <pc:sldMk cId="976282257" sldId="292"/>
            <ac:picMk id="11" creationId="{3E790F27-582E-49BA-981B-0DE9A91BC2FC}"/>
          </ac:picMkLst>
        </pc:picChg>
        <pc:picChg chg="add mod">
          <ac:chgData name="MUHAMMAD NAZHAN BIN RAMLI" userId="a39b014c-4f7f-4c1a-90c1-678384d8a843" providerId="ADAL" clId="{DC8323A3-A953-421B-BEE2-B47189020754}" dt="2022-04-09T04:38:51.897" v="3774" actId="1076"/>
          <ac:picMkLst>
            <pc:docMk/>
            <pc:sldMk cId="976282257" sldId="292"/>
            <ac:picMk id="8194" creationId="{20F2C5AC-EE14-458E-9486-A4A5494D8489}"/>
          </ac:picMkLst>
        </pc:picChg>
      </pc:sldChg>
      <pc:sldChg chg="modSp add mod">
        <pc:chgData name="MUHAMMAD NAZHAN BIN RAMLI" userId="a39b014c-4f7f-4c1a-90c1-678384d8a843" providerId="ADAL" clId="{DC8323A3-A953-421B-BEE2-B47189020754}" dt="2022-04-09T04:22:40.043" v="3304" actId="20577"/>
        <pc:sldMkLst>
          <pc:docMk/>
          <pc:sldMk cId="289057669" sldId="293"/>
        </pc:sldMkLst>
        <pc:spChg chg="mod">
          <ac:chgData name="MUHAMMAD NAZHAN BIN RAMLI" userId="a39b014c-4f7f-4c1a-90c1-678384d8a843" providerId="ADAL" clId="{DC8323A3-A953-421B-BEE2-B47189020754}" dt="2022-04-09T04:22:40.043" v="3304" actId="20577"/>
          <ac:spMkLst>
            <pc:docMk/>
            <pc:sldMk cId="289057669" sldId="293"/>
            <ac:spMk id="4" creationId="{8FCA6F65-82EB-4551-AC2A-A3281DED09BC}"/>
          </ac:spMkLst>
        </pc:spChg>
      </pc:sldChg>
      <pc:sldChg chg="addSp delSp modSp new mod">
        <pc:chgData name="MUHAMMAD NAZHAN BIN RAMLI" userId="a39b014c-4f7f-4c1a-90c1-678384d8a843" providerId="ADAL" clId="{DC8323A3-A953-421B-BEE2-B47189020754}" dt="2022-04-09T04:31:38.953" v="3558" actId="1076"/>
        <pc:sldMkLst>
          <pc:docMk/>
          <pc:sldMk cId="1466124023" sldId="294"/>
        </pc:sldMkLst>
        <pc:spChg chg="mod">
          <ac:chgData name="MUHAMMAD NAZHAN BIN RAMLI" userId="a39b014c-4f7f-4c1a-90c1-678384d8a843" providerId="ADAL" clId="{DC8323A3-A953-421B-BEE2-B47189020754}" dt="2022-04-09T04:23:44.537" v="3354" actId="20577"/>
          <ac:spMkLst>
            <pc:docMk/>
            <pc:sldMk cId="1466124023" sldId="294"/>
            <ac:spMk id="2" creationId="{534A588B-688F-40C3-A7A6-0EA3DC9EBC4A}"/>
          </ac:spMkLst>
        </pc:spChg>
        <pc:spChg chg="del">
          <ac:chgData name="MUHAMMAD NAZHAN BIN RAMLI" userId="a39b014c-4f7f-4c1a-90c1-678384d8a843" providerId="ADAL" clId="{DC8323A3-A953-421B-BEE2-B47189020754}" dt="2022-04-09T04:23:45.830" v="3355" actId="478"/>
          <ac:spMkLst>
            <pc:docMk/>
            <pc:sldMk cId="1466124023" sldId="294"/>
            <ac:spMk id="3" creationId="{C127771D-FDF4-4E6A-8D51-37C14378BDCA}"/>
          </ac:spMkLst>
        </pc:spChg>
        <pc:spChg chg="add mod">
          <ac:chgData name="MUHAMMAD NAZHAN BIN RAMLI" userId="a39b014c-4f7f-4c1a-90c1-678384d8a843" providerId="ADAL" clId="{DC8323A3-A953-421B-BEE2-B47189020754}" dt="2022-04-09T04:26:56.224" v="3421" actId="1076"/>
          <ac:spMkLst>
            <pc:docMk/>
            <pc:sldMk cId="1466124023" sldId="294"/>
            <ac:spMk id="7" creationId="{397CCFD9-5571-48AD-B18B-5A8E011EE788}"/>
          </ac:spMkLst>
        </pc:spChg>
        <pc:spChg chg="add mod">
          <ac:chgData name="MUHAMMAD NAZHAN BIN RAMLI" userId="a39b014c-4f7f-4c1a-90c1-678384d8a843" providerId="ADAL" clId="{DC8323A3-A953-421B-BEE2-B47189020754}" dt="2022-04-09T04:31:36.689" v="3557" actId="1076"/>
          <ac:spMkLst>
            <pc:docMk/>
            <pc:sldMk cId="1466124023" sldId="294"/>
            <ac:spMk id="9" creationId="{14EB2662-7C73-4D4B-B9E0-7434F74252C7}"/>
          </ac:spMkLst>
        </pc:spChg>
        <pc:picChg chg="add mod">
          <ac:chgData name="MUHAMMAD NAZHAN BIN RAMLI" userId="a39b014c-4f7f-4c1a-90c1-678384d8a843" providerId="ADAL" clId="{DC8323A3-A953-421B-BEE2-B47189020754}" dt="2022-04-09T04:31:33.781" v="3556" actId="14100"/>
          <ac:picMkLst>
            <pc:docMk/>
            <pc:sldMk cId="1466124023" sldId="294"/>
            <ac:picMk id="5" creationId="{363D37FE-FBAE-436E-8852-FF7D9DD3F57B}"/>
          </ac:picMkLst>
        </pc:picChg>
        <pc:picChg chg="add mod">
          <ac:chgData name="MUHAMMAD NAZHAN BIN RAMLI" userId="a39b014c-4f7f-4c1a-90c1-678384d8a843" providerId="ADAL" clId="{DC8323A3-A953-421B-BEE2-B47189020754}" dt="2022-04-09T04:26:57.933" v="3422" actId="1076"/>
          <ac:picMkLst>
            <pc:docMk/>
            <pc:sldMk cId="1466124023" sldId="294"/>
            <ac:picMk id="8" creationId="{34FFD04B-D465-4A22-B62D-8FF1773F8E5E}"/>
          </ac:picMkLst>
        </pc:picChg>
        <pc:picChg chg="add mod">
          <ac:chgData name="MUHAMMAD NAZHAN BIN RAMLI" userId="a39b014c-4f7f-4c1a-90c1-678384d8a843" providerId="ADAL" clId="{DC8323A3-A953-421B-BEE2-B47189020754}" dt="2022-04-09T04:31:38.953" v="3558" actId="1076"/>
          <ac:picMkLst>
            <pc:docMk/>
            <pc:sldMk cId="1466124023" sldId="294"/>
            <ac:picMk id="11" creationId="{D431D8A4-2325-46E4-BFB0-DBD634469466}"/>
          </ac:picMkLst>
        </pc:picChg>
        <pc:picChg chg="add mod">
          <ac:chgData name="MUHAMMAD NAZHAN BIN RAMLI" userId="a39b014c-4f7f-4c1a-90c1-678384d8a843" providerId="ADAL" clId="{DC8323A3-A953-421B-BEE2-B47189020754}" dt="2022-04-09T04:26:52.924" v="3420" actId="1076"/>
          <ac:picMkLst>
            <pc:docMk/>
            <pc:sldMk cId="1466124023" sldId="294"/>
            <ac:picMk id="9218" creationId="{4A7133F8-5D4A-410C-96C7-F247B4099F84}"/>
          </ac:picMkLst>
        </pc:picChg>
      </pc:sldChg>
      <pc:sldChg chg="addSp delSp modSp new mod">
        <pc:chgData name="MUHAMMAD NAZHAN BIN RAMLI" userId="a39b014c-4f7f-4c1a-90c1-678384d8a843" providerId="ADAL" clId="{DC8323A3-A953-421B-BEE2-B47189020754}" dt="2022-04-09T04:30:08.274" v="3532" actId="1076"/>
        <pc:sldMkLst>
          <pc:docMk/>
          <pc:sldMk cId="596787337" sldId="295"/>
        </pc:sldMkLst>
        <pc:spChg chg="mod">
          <ac:chgData name="MUHAMMAD NAZHAN BIN RAMLI" userId="a39b014c-4f7f-4c1a-90c1-678384d8a843" providerId="ADAL" clId="{DC8323A3-A953-421B-BEE2-B47189020754}" dt="2022-04-09T04:28:02.954" v="3459" actId="20577"/>
          <ac:spMkLst>
            <pc:docMk/>
            <pc:sldMk cId="596787337" sldId="295"/>
            <ac:spMk id="2" creationId="{09FA4B2E-EC12-420E-9309-6C7111677430}"/>
          </ac:spMkLst>
        </pc:spChg>
        <pc:spChg chg="del">
          <ac:chgData name="MUHAMMAD NAZHAN BIN RAMLI" userId="a39b014c-4f7f-4c1a-90c1-678384d8a843" providerId="ADAL" clId="{DC8323A3-A953-421B-BEE2-B47189020754}" dt="2022-04-09T04:28:04.877" v="3460" actId="478"/>
          <ac:spMkLst>
            <pc:docMk/>
            <pc:sldMk cId="596787337" sldId="295"/>
            <ac:spMk id="3" creationId="{D477BA8E-C408-4CD7-9B49-FDC9AA27F842}"/>
          </ac:spMkLst>
        </pc:spChg>
        <pc:spChg chg="add mod">
          <ac:chgData name="MUHAMMAD NAZHAN BIN RAMLI" userId="a39b014c-4f7f-4c1a-90c1-678384d8a843" providerId="ADAL" clId="{DC8323A3-A953-421B-BEE2-B47189020754}" dt="2022-04-09T04:29:35.404" v="3492" actId="20577"/>
          <ac:spMkLst>
            <pc:docMk/>
            <pc:sldMk cId="596787337" sldId="295"/>
            <ac:spMk id="6" creationId="{64AD77B9-1B34-4DC5-B634-09E809A3C028}"/>
          </ac:spMkLst>
        </pc:spChg>
        <pc:spChg chg="add del mod">
          <ac:chgData name="MUHAMMAD NAZHAN BIN RAMLI" userId="a39b014c-4f7f-4c1a-90c1-678384d8a843" providerId="ADAL" clId="{DC8323A3-A953-421B-BEE2-B47189020754}" dt="2022-04-09T04:30:02.597" v="3531" actId="478"/>
          <ac:spMkLst>
            <pc:docMk/>
            <pc:sldMk cId="596787337" sldId="295"/>
            <ac:spMk id="8" creationId="{8A370EE6-32DA-48F9-82F2-72DDDEA7B87D}"/>
          </ac:spMkLst>
        </pc:spChg>
        <pc:spChg chg="add mod">
          <ac:chgData name="MUHAMMAD NAZHAN BIN RAMLI" userId="a39b014c-4f7f-4c1a-90c1-678384d8a843" providerId="ADAL" clId="{DC8323A3-A953-421B-BEE2-B47189020754}" dt="2022-04-09T04:30:08.274" v="3532" actId="1076"/>
          <ac:spMkLst>
            <pc:docMk/>
            <pc:sldMk cId="596787337" sldId="295"/>
            <ac:spMk id="9" creationId="{9C8754E7-C455-4417-A70C-089BB8F42EB5}"/>
          </ac:spMkLst>
        </pc:spChg>
        <pc:picChg chg="add mod">
          <ac:chgData name="MUHAMMAD NAZHAN BIN RAMLI" userId="a39b014c-4f7f-4c1a-90c1-678384d8a843" providerId="ADAL" clId="{DC8323A3-A953-421B-BEE2-B47189020754}" dt="2022-04-09T04:28:46.574" v="3470" actId="1076"/>
          <ac:picMkLst>
            <pc:docMk/>
            <pc:sldMk cId="596787337" sldId="295"/>
            <ac:picMk id="10242" creationId="{FB83B39F-B349-4437-A3E9-2A8797F675D0}"/>
          </ac:picMkLst>
        </pc:picChg>
        <pc:picChg chg="add mod">
          <ac:chgData name="MUHAMMAD NAZHAN BIN RAMLI" userId="a39b014c-4f7f-4c1a-90c1-678384d8a843" providerId="ADAL" clId="{DC8323A3-A953-421B-BEE2-B47189020754}" dt="2022-04-09T04:28:45.539" v="3469" actId="14100"/>
          <ac:picMkLst>
            <pc:docMk/>
            <pc:sldMk cId="596787337" sldId="295"/>
            <ac:picMk id="10244" creationId="{FE628788-C7F0-4A40-8C98-34CEAD66F95D}"/>
          </ac:picMkLst>
        </pc:picChg>
      </pc:sldChg>
      <pc:sldChg chg="addSp delSp modSp new mod">
        <pc:chgData name="MUHAMMAD NAZHAN BIN RAMLI" userId="a39b014c-4f7f-4c1a-90c1-678384d8a843" providerId="ADAL" clId="{DC8323A3-A953-421B-BEE2-B47189020754}" dt="2022-04-09T04:36:25.448" v="3700" actId="1076"/>
        <pc:sldMkLst>
          <pc:docMk/>
          <pc:sldMk cId="2560962036" sldId="296"/>
        </pc:sldMkLst>
        <pc:spChg chg="mod">
          <ac:chgData name="MUHAMMAD NAZHAN BIN RAMLI" userId="a39b014c-4f7f-4c1a-90c1-678384d8a843" providerId="ADAL" clId="{DC8323A3-A953-421B-BEE2-B47189020754}" dt="2022-04-09T04:32:52.545" v="3591" actId="20577"/>
          <ac:spMkLst>
            <pc:docMk/>
            <pc:sldMk cId="2560962036" sldId="296"/>
            <ac:spMk id="2" creationId="{16DF004E-BCE8-4C57-866B-67ADBC576C29}"/>
          </ac:spMkLst>
        </pc:spChg>
        <pc:spChg chg="del">
          <ac:chgData name="MUHAMMAD NAZHAN BIN RAMLI" userId="a39b014c-4f7f-4c1a-90c1-678384d8a843" providerId="ADAL" clId="{DC8323A3-A953-421B-BEE2-B47189020754}" dt="2022-04-09T04:32:57.665" v="3592"/>
          <ac:spMkLst>
            <pc:docMk/>
            <pc:sldMk cId="2560962036" sldId="296"/>
            <ac:spMk id="3" creationId="{F3B6A513-E30A-47FB-845B-2A9E5B9DB5C1}"/>
          </ac:spMkLst>
        </pc:spChg>
        <pc:spChg chg="add mod">
          <ac:chgData name="MUHAMMAD NAZHAN BIN RAMLI" userId="a39b014c-4f7f-4c1a-90c1-678384d8a843" providerId="ADAL" clId="{DC8323A3-A953-421B-BEE2-B47189020754}" dt="2022-04-09T04:34:16.084" v="3675" actId="1076"/>
          <ac:spMkLst>
            <pc:docMk/>
            <pc:sldMk cId="2560962036" sldId="296"/>
            <ac:spMk id="5" creationId="{246DC6C5-33C5-4A09-97BE-06F73DBC79BF}"/>
          </ac:spMkLst>
        </pc:spChg>
        <pc:spChg chg="add mod">
          <ac:chgData name="MUHAMMAD NAZHAN BIN RAMLI" userId="a39b014c-4f7f-4c1a-90c1-678384d8a843" providerId="ADAL" clId="{DC8323A3-A953-421B-BEE2-B47189020754}" dt="2022-04-09T04:34:31.265" v="3697" actId="20577"/>
          <ac:spMkLst>
            <pc:docMk/>
            <pc:sldMk cId="2560962036" sldId="296"/>
            <ac:spMk id="8" creationId="{12CCC2B7-B971-4073-A0EB-FF02EBAFCE7C}"/>
          </ac:spMkLst>
        </pc:spChg>
        <pc:picChg chg="add del mod">
          <ac:chgData name="MUHAMMAD NAZHAN BIN RAMLI" userId="a39b014c-4f7f-4c1a-90c1-678384d8a843" providerId="ADAL" clId="{DC8323A3-A953-421B-BEE2-B47189020754}" dt="2022-04-09T04:36:23.841" v="3698" actId="478"/>
          <ac:picMkLst>
            <pc:docMk/>
            <pc:sldMk cId="2560962036" sldId="296"/>
            <ac:picMk id="6" creationId="{2ADE81D8-7731-4A6E-80C6-8E56AFD641BC}"/>
          </ac:picMkLst>
        </pc:picChg>
        <pc:picChg chg="add mod">
          <ac:chgData name="MUHAMMAD NAZHAN BIN RAMLI" userId="a39b014c-4f7f-4c1a-90c1-678384d8a843" providerId="ADAL" clId="{DC8323A3-A953-421B-BEE2-B47189020754}" dt="2022-04-09T04:36:25.448" v="3700" actId="1076"/>
          <ac:picMkLst>
            <pc:docMk/>
            <pc:sldMk cId="2560962036" sldId="296"/>
            <ac:picMk id="9" creationId="{A10899A3-73A1-489C-8CEB-A733F0BF3AEF}"/>
          </ac:picMkLst>
        </pc:picChg>
        <pc:picChg chg="add mod">
          <ac:chgData name="MUHAMMAD NAZHAN BIN RAMLI" userId="a39b014c-4f7f-4c1a-90c1-678384d8a843" providerId="ADAL" clId="{DC8323A3-A953-421B-BEE2-B47189020754}" dt="2022-04-09T04:34:14.317" v="3674" actId="1076"/>
          <ac:picMkLst>
            <pc:docMk/>
            <pc:sldMk cId="2560962036" sldId="296"/>
            <ac:picMk id="11266" creationId="{B9E0EA57-58CD-4CEE-903C-FCD0758BA698}"/>
          </ac:picMkLst>
        </pc:picChg>
      </pc:sldChg>
      <pc:sldChg chg="addSp delSp modSp new mod">
        <pc:chgData name="MUHAMMAD NAZHAN BIN RAMLI" userId="a39b014c-4f7f-4c1a-90c1-678384d8a843" providerId="ADAL" clId="{DC8323A3-A953-421B-BEE2-B47189020754}" dt="2022-04-09T04:41:58.683" v="3837" actId="1076"/>
        <pc:sldMkLst>
          <pc:docMk/>
          <pc:sldMk cId="1412106937" sldId="297"/>
        </pc:sldMkLst>
        <pc:spChg chg="mod">
          <ac:chgData name="MUHAMMAD NAZHAN BIN RAMLI" userId="a39b014c-4f7f-4c1a-90c1-678384d8a843" providerId="ADAL" clId="{DC8323A3-A953-421B-BEE2-B47189020754}" dt="2022-04-09T04:37:01.749" v="3721" actId="20577"/>
          <ac:spMkLst>
            <pc:docMk/>
            <pc:sldMk cId="1412106937" sldId="297"/>
            <ac:spMk id="2" creationId="{84C3265E-84BE-42AB-A051-7535992B6344}"/>
          </ac:spMkLst>
        </pc:spChg>
        <pc:spChg chg="del mod">
          <ac:chgData name="MUHAMMAD NAZHAN BIN RAMLI" userId="a39b014c-4f7f-4c1a-90c1-678384d8a843" providerId="ADAL" clId="{DC8323A3-A953-421B-BEE2-B47189020754}" dt="2022-04-09T04:37:05.640" v="3723" actId="478"/>
          <ac:spMkLst>
            <pc:docMk/>
            <pc:sldMk cId="1412106937" sldId="297"/>
            <ac:spMk id="3" creationId="{A3044B53-769B-4985-88C6-4DC116647474}"/>
          </ac:spMkLst>
        </pc:spChg>
        <pc:spChg chg="add mod">
          <ac:chgData name="MUHAMMAD NAZHAN BIN RAMLI" userId="a39b014c-4f7f-4c1a-90c1-678384d8a843" providerId="ADAL" clId="{DC8323A3-A953-421B-BEE2-B47189020754}" dt="2022-04-09T04:41:57.199" v="3836" actId="1076"/>
          <ac:spMkLst>
            <pc:docMk/>
            <pc:sldMk cId="1412106937" sldId="297"/>
            <ac:spMk id="6" creationId="{CBBA3FAF-1D2C-4300-8D0A-78F41257A149}"/>
          </ac:spMkLst>
        </pc:spChg>
        <pc:picChg chg="add mod">
          <ac:chgData name="MUHAMMAD NAZHAN BIN RAMLI" userId="a39b014c-4f7f-4c1a-90c1-678384d8a843" providerId="ADAL" clId="{DC8323A3-A953-421B-BEE2-B47189020754}" dt="2022-04-09T04:41:58.683" v="3837" actId="1076"/>
          <ac:picMkLst>
            <pc:docMk/>
            <pc:sldMk cId="1412106937" sldId="297"/>
            <ac:picMk id="12290" creationId="{BD23674A-C1E5-4AF9-9A89-7154D6D2EC7C}"/>
          </ac:picMkLst>
        </pc:picChg>
      </pc:sldChg>
      <pc:sldChg chg="modSp new mod">
        <pc:chgData name="MUHAMMAD NAZHAN BIN RAMLI" userId="a39b014c-4f7f-4c1a-90c1-678384d8a843" providerId="ADAL" clId="{DC8323A3-A953-421B-BEE2-B47189020754}" dt="2022-04-09T08:29:47.798" v="4041" actId="14100"/>
        <pc:sldMkLst>
          <pc:docMk/>
          <pc:sldMk cId="4163197816" sldId="298"/>
        </pc:sldMkLst>
        <pc:spChg chg="mod">
          <ac:chgData name="MUHAMMAD NAZHAN BIN RAMLI" userId="a39b014c-4f7f-4c1a-90c1-678384d8a843" providerId="ADAL" clId="{DC8323A3-A953-421B-BEE2-B47189020754}" dt="2022-04-09T08:19:57.882" v="3913" actId="20577"/>
          <ac:spMkLst>
            <pc:docMk/>
            <pc:sldMk cId="4163197816" sldId="298"/>
            <ac:spMk id="2" creationId="{411738AE-1F16-47D6-AC58-132275659E4A}"/>
          </ac:spMkLst>
        </pc:spChg>
        <pc:spChg chg="mod">
          <ac:chgData name="MUHAMMAD NAZHAN BIN RAMLI" userId="a39b014c-4f7f-4c1a-90c1-678384d8a843" providerId="ADAL" clId="{DC8323A3-A953-421B-BEE2-B47189020754}" dt="2022-04-09T08:29:47.798" v="4041" actId="14100"/>
          <ac:spMkLst>
            <pc:docMk/>
            <pc:sldMk cId="4163197816" sldId="298"/>
            <ac:spMk id="3" creationId="{C62EDFC7-8F17-400D-AA14-E78105C26B94}"/>
          </ac:spMkLst>
        </pc:spChg>
      </pc:sldChg>
      <pc:sldChg chg="addSp delSp modSp new mod">
        <pc:chgData name="MUHAMMAD NAZHAN BIN RAMLI" userId="a39b014c-4f7f-4c1a-90c1-678384d8a843" providerId="ADAL" clId="{DC8323A3-A953-421B-BEE2-B47189020754}" dt="2022-04-09T04:44:34.994" v="3894" actId="20577"/>
        <pc:sldMkLst>
          <pc:docMk/>
          <pc:sldMk cId="2683105600" sldId="299"/>
        </pc:sldMkLst>
        <pc:spChg chg="mod">
          <ac:chgData name="MUHAMMAD NAZHAN BIN RAMLI" userId="a39b014c-4f7f-4c1a-90c1-678384d8a843" providerId="ADAL" clId="{DC8323A3-A953-421B-BEE2-B47189020754}" dt="2022-04-09T04:44:34.994" v="3894" actId="20577"/>
          <ac:spMkLst>
            <pc:docMk/>
            <pc:sldMk cId="2683105600" sldId="299"/>
            <ac:spMk id="2" creationId="{838FEE7A-9A0B-48FF-97E6-F9E795FED9A5}"/>
          </ac:spMkLst>
        </pc:spChg>
        <pc:spChg chg="del">
          <ac:chgData name="MUHAMMAD NAZHAN BIN RAMLI" userId="a39b014c-4f7f-4c1a-90c1-678384d8a843" providerId="ADAL" clId="{DC8323A3-A953-421B-BEE2-B47189020754}" dt="2022-04-09T04:44:10.328" v="3888" actId="478"/>
          <ac:spMkLst>
            <pc:docMk/>
            <pc:sldMk cId="2683105600" sldId="299"/>
            <ac:spMk id="3" creationId="{074E812C-B54A-43C9-AD2E-C2B0C8270530}"/>
          </ac:spMkLst>
        </pc:spChg>
        <pc:picChg chg="add mod">
          <ac:chgData name="MUHAMMAD NAZHAN BIN RAMLI" userId="a39b014c-4f7f-4c1a-90c1-678384d8a843" providerId="ADAL" clId="{DC8323A3-A953-421B-BEE2-B47189020754}" dt="2022-04-09T04:44:32.952" v="3893" actId="1076"/>
          <ac:picMkLst>
            <pc:docMk/>
            <pc:sldMk cId="2683105600" sldId="299"/>
            <ac:picMk id="5" creationId="{1D4A962F-ED2B-4499-81F1-18B75CA4F290}"/>
          </ac:picMkLst>
        </pc:picChg>
      </pc:sldChg>
      <pc:sldChg chg="add del">
        <pc:chgData name="MUHAMMAD NAZHAN BIN RAMLI" userId="a39b014c-4f7f-4c1a-90c1-678384d8a843" providerId="ADAL" clId="{DC8323A3-A953-421B-BEE2-B47189020754}" dt="2022-04-10T23:29:07.885" v="4104" actId="47"/>
        <pc:sldMkLst>
          <pc:docMk/>
          <pc:sldMk cId="664840816" sldId="300"/>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9D987-6DBA-4CA8-8419-32246BA04F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C2676E5D-C9DA-4C7F-B3A3-B567B9FDFC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C7BFA641-5429-4BE3-8DCA-94B8F7D6C021}"/>
              </a:ext>
            </a:extLst>
          </p:cNvPr>
          <p:cNvSpPr>
            <a:spLocks noGrp="1"/>
          </p:cNvSpPr>
          <p:nvPr>
            <p:ph type="dt" sz="half" idx="10"/>
          </p:nvPr>
        </p:nvSpPr>
        <p:spPr/>
        <p:txBody>
          <a:bodyPr/>
          <a:lstStyle/>
          <a:p>
            <a:fld id="{7BBD380D-7B1D-4C5E-BA28-056F12291615}" type="datetimeFigureOut">
              <a:rPr lang="en-MY" smtClean="0"/>
              <a:t>11/4/2022</a:t>
            </a:fld>
            <a:endParaRPr lang="en-MY"/>
          </a:p>
        </p:txBody>
      </p:sp>
      <p:sp>
        <p:nvSpPr>
          <p:cNvPr id="5" name="Footer Placeholder 4">
            <a:extLst>
              <a:ext uri="{FF2B5EF4-FFF2-40B4-BE49-F238E27FC236}">
                <a16:creationId xmlns:a16="http://schemas.microsoft.com/office/drawing/2014/main" id="{B9375712-1866-425B-9979-2DDBFEA65FA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1ABA58A1-D8AF-43BD-A27C-CCD4B5BFC2AB}"/>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2538918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6E69-394C-4F53-9E8B-5F5752F2C90A}"/>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5C337995-9D90-48FC-8B14-38B4796AEF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BC10D31D-19F3-433F-ADF1-6EB5549531AB}"/>
              </a:ext>
            </a:extLst>
          </p:cNvPr>
          <p:cNvSpPr>
            <a:spLocks noGrp="1"/>
          </p:cNvSpPr>
          <p:nvPr>
            <p:ph type="dt" sz="half" idx="10"/>
          </p:nvPr>
        </p:nvSpPr>
        <p:spPr/>
        <p:txBody>
          <a:bodyPr/>
          <a:lstStyle/>
          <a:p>
            <a:fld id="{7BBD380D-7B1D-4C5E-BA28-056F12291615}" type="datetimeFigureOut">
              <a:rPr lang="en-MY" smtClean="0"/>
              <a:t>11/4/2022</a:t>
            </a:fld>
            <a:endParaRPr lang="en-MY"/>
          </a:p>
        </p:txBody>
      </p:sp>
      <p:sp>
        <p:nvSpPr>
          <p:cNvPr id="5" name="Footer Placeholder 4">
            <a:extLst>
              <a:ext uri="{FF2B5EF4-FFF2-40B4-BE49-F238E27FC236}">
                <a16:creationId xmlns:a16="http://schemas.microsoft.com/office/drawing/2014/main" id="{A246AFA1-85BD-4295-B7FB-336DB2AFA29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0102427-76BB-4E90-9384-FEB561BF7A78}"/>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3563719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5589D3-493B-4D71-9E79-F58B45B61D4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5697513B-1125-4D4F-9187-F127E01CC5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882E3D0C-2BF6-4AA5-822E-8782299E3080}"/>
              </a:ext>
            </a:extLst>
          </p:cNvPr>
          <p:cNvSpPr>
            <a:spLocks noGrp="1"/>
          </p:cNvSpPr>
          <p:nvPr>
            <p:ph type="dt" sz="half" idx="10"/>
          </p:nvPr>
        </p:nvSpPr>
        <p:spPr/>
        <p:txBody>
          <a:bodyPr/>
          <a:lstStyle/>
          <a:p>
            <a:fld id="{7BBD380D-7B1D-4C5E-BA28-056F12291615}" type="datetimeFigureOut">
              <a:rPr lang="en-MY" smtClean="0"/>
              <a:t>11/4/2022</a:t>
            </a:fld>
            <a:endParaRPr lang="en-MY"/>
          </a:p>
        </p:txBody>
      </p:sp>
      <p:sp>
        <p:nvSpPr>
          <p:cNvPr id="5" name="Footer Placeholder 4">
            <a:extLst>
              <a:ext uri="{FF2B5EF4-FFF2-40B4-BE49-F238E27FC236}">
                <a16:creationId xmlns:a16="http://schemas.microsoft.com/office/drawing/2014/main" id="{378FA87C-0456-43C2-8C2E-BC01D3B82962}"/>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E325FC4-0CF2-4E1D-B403-B1E5D841FFD5}"/>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2670692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D2928-1586-4D9C-8C55-70196D0129DA}"/>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3B174C54-EEC6-4A9B-9C84-C8C7372F3D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37897EB1-A076-41F7-91F5-3A4786400740}"/>
              </a:ext>
            </a:extLst>
          </p:cNvPr>
          <p:cNvSpPr>
            <a:spLocks noGrp="1"/>
          </p:cNvSpPr>
          <p:nvPr>
            <p:ph type="dt" sz="half" idx="10"/>
          </p:nvPr>
        </p:nvSpPr>
        <p:spPr/>
        <p:txBody>
          <a:bodyPr/>
          <a:lstStyle/>
          <a:p>
            <a:fld id="{7BBD380D-7B1D-4C5E-BA28-056F12291615}" type="datetimeFigureOut">
              <a:rPr lang="en-MY" smtClean="0"/>
              <a:t>11/4/2022</a:t>
            </a:fld>
            <a:endParaRPr lang="en-MY"/>
          </a:p>
        </p:txBody>
      </p:sp>
      <p:sp>
        <p:nvSpPr>
          <p:cNvPr id="5" name="Footer Placeholder 4">
            <a:extLst>
              <a:ext uri="{FF2B5EF4-FFF2-40B4-BE49-F238E27FC236}">
                <a16:creationId xmlns:a16="http://schemas.microsoft.com/office/drawing/2014/main" id="{5A6CF0D3-EA19-485D-BB4F-E81C8A8BCD4D}"/>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F36B98BF-A890-4109-AC5A-532B2D781E85}"/>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2125485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1A275-985C-4E6D-8B16-BB62BAD1FE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942A3C16-3DC9-46D9-92C3-BC2F7E68EF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4A5110-D70A-4B52-8778-28BEB1AF8DFC}"/>
              </a:ext>
            </a:extLst>
          </p:cNvPr>
          <p:cNvSpPr>
            <a:spLocks noGrp="1"/>
          </p:cNvSpPr>
          <p:nvPr>
            <p:ph type="dt" sz="half" idx="10"/>
          </p:nvPr>
        </p:nvSpPr>
        <p:spPr/>
        <p:txBody>
          <a:bodyPr/>
          <a:lstStyle/>
          <a:p>
            <a:fld id="{7BBD380D-7B1D-4C5E-BA28-056F12291615}" type="datetimeFigureOut">
              <a:rPr lang="en-MY" smtClean="0"/>
              <a:t>11/4/2022</a:t>
            </a:fld>
            <a:endParaRPr lang="en-MY"/>
          </a:p>
        </p:txBody>
      </p:sp>
      <p:sp>
        <p:nvSpPr>
          <p:cNvPr id="5" name="Footer Placeholder 4">
            <a:extLst>
              <a:ext uri="{FF2B5EF4-FFF2-40B4-BE49-F238E27FC236}">
                <a16:creationId xmlns:a16="http://schemas.microsoft.com/office/drawing/2014/main" id="{91AB90E0-4DC7-4659-974A-38076C26C0FE}"/>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3E7065A9-46A9-4E58-8D30-F40B8C4E63C5}"/>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1090357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EF02C-A90E-44F6-B97D-244A003D914E}"/>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4DF55B2A-5EA6-47BA-9510-F19AE03921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B62DDEFD-42AA-4667-8CCE-133BD931A4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3BD0C37C-EFBD-4EB9-AA34-80932B1F55B5}"/>
              </a:ext>
            </a:extLst>
          </p:cNvPr>
          <p:cNvSpPr>
            <a:spLocks noGrp="1"/>
          </p:cNvSpPr>
          <p:nvPr>
            <p:ph type="dt" sz="half" idx="10"/>
          </p:nvPr>
        </p:nvSpPr>
        <p:spPr/>
        <p:txBody>
          <a:bodyPr/>
          <a:lstStyle/>
          <a:p>
            <a:fld id="{7BBD380D-7B1D-4C5E-BA28-056F12291615}" type="datetimeFigureOut">
              <a:rPr lang="en-MY" smtClean="0"/>
              <a:t>11/4/2022</a:t>
            </a:fld>
            <a:endParaRPr lang="en-MY"/>
          </a:p>
        </p:txBody>
      </p:sp>
      <p:sp>
        <p:nvSpPr>
          <p:cNvPr id="6" name="Footer Placeholder 5">
            <a:extLst>
              <a:ext uri="{FF2B5EF4-FFF2-40B4-BE49-F238E27FC236}">
                <a16:creationId xmlns:a16="http://schemas.microsoft.com/office/drawing/2014/main" id="{874C5E29-25CA-46B2-A116-E874FF789BB6}"/>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8F89E0C0-AD48-48A3-8CF9-A88A0F2B481F}"/>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258386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482CB-2970-4CE1-A2BD-E78D6CE3F714}"/>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93BCA44D-0EC0-4834-A8DF-993034F8AA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CB0DFF-37EF-4C77-8BB5-5A896C94E5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DACD7699-230D-4CE6-BA1A-4448FA7F98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0D7076-CE0F-40BB-ABF3-E0E06C5422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3E7A0D2B-BCF1-45E0-A79A-02AB5A6901BB}"/>
              </a:ext>
            </a:extLst>
          </p:cNvPr>
          <p:cNvSpPr>
            <a:spLocks noGrp="1"/>
          </p:cNvSpPr>
          <p:nvPr>
            <p:ph type="dt" sz="half" idx="10"/>
          </p:nvPr>
        </p:nvSpPr>
        <p:spPr/>
        <p:txBody>
          <a:bodyPr/>
          <a:lstStyle/>
          <a:p>
            <a:fld id="{7BBD380D-7B1D-4C5E-BA28-056F12291615}" type="datetimeFigureOut">
              <a:rPr lang="en-MY" smtClean="0"/>
              <a:t>11/4/2022</a:t>
            </a:fld>
            <a:endParaRPr lang="en-MY"/>
          </a:p>
        </p:txBody>
      </p:sp>
      <p:sp>
        <p:nvSpPr>
          <p:cNvPr id="8" name="Footer Placeholder 7">
            <a:extLst>
              <a:ext uri="{FF2B5EF4-FFF2-40B4-BE49-F238E27FC236}">
                <a16:creationId xmlns:a16="http://schemas.microsoft.com/office/drawing/2014/main" id="{A97BD234-F7B8-4D89-B467-9FAAB4408E06}"/>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0737AB1A-3F66-452E-998A-6D698060040A}"/>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3486268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9234F-280C-48B0-9558-8CD4245A9D39}"/>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5BA15618-2AEC-4C19-93E4-723A1D1252FA}"/>
              </a:ext>
            </a:extLst>
          </p:cNvPr>
          <p:cNvSpPr>
            <a:spLocks noGrp="1"/>
          </p:cNvSpPr>
          <p:nvPr>
            <p:ph type="dt" sz="half" idx="10"/>
          </p:nvPr>
        </p:nvSpPr>
        <p:spPr/>
        <p:txBody>
          <a:bodyPr/>
          <a:lstStyle/>
          <a:p>
            <a:fld id="{7BBD380D-7B1D-4C5E-BA28-056F12291615}" type="datetimeFigureOut">
              <a:rPr lang="en-MY" smtClean="0"/>
              <a:t>11/4/2022</a:t>
            </a:fld>
            <a:endParaRPr lang="en-MY"/>
          </a:p>
        </p:txBody>
      </p:sp>
      <p:sp>
        <p:nvSpPr>
          <p:cNvPr id="4" name="Footer Placeholder 3">
            <a:extLst>
              <a:ext uri="{FF2B5EF4-FFF2-40B4-BE49-F238E27FC236}">
                <a16:creationId xmlns:a16="http://schemas.microsoft.com/office/drawing/2014/main" id="{AB6BC76D-4BC9-4429-97C1-EEEB5EE818AD}"/>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030D9E91-116B-4E18-80AB-DB634D87E8FD}"/>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337922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A92197-FA8C-4539-AE29-93847B098680}"/>
              </a:ext>
            </a:extLst>
          </p:cNvPr>
          <p:cNvSpPr>
            <a:spLocks noGrp="1"/>
          </p:cNvSpPr>
          <p:nvPr>
            <p:ph type="dt" sz="half" idx="10"/>
          </p:nvPr>
        </p:nvSpPr>
        <p:spPr/>
        <p:txBody>
          <a:bodyPr/>
          <a:lstStyle/>
          <a:p>
            <a:fld id="{7BBD380D-7B1D-4C5E-BA28-056F12291615}" type="datetimeFigureOut">
              <a:rPr lang="en-MY" smtClean="0"/>
              <a:t>11/4/2022</a:t>
            </a:fld>
            <a:endParaRPr lang="en-MY"/>
          </a:p>
        </p:txBody>
      </p:sp>
      <p:sp>
        <p:nvSpPr>
          <p:cNvPr id="3" name="Footer Placeholder 2">
            <a:extLst>
              <a:ext uri="{FF2B5EF4-FFF2-40B4-BE49-F238E27FC236}">
                <a16:creationId xmlns:a16="http://schemas.microsoft.com/office/drawing/2014/main" id="{856200E1-39F8-4CB9-B6A8-A88075BCB42A}"/>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8F9A6E12-C4E2-48BD-B4AD-6C8CD6553975}"/>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2761032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40E04-9DB5-4DA4-8E5B-3744AC9470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36A8952F-95AB-4132-8A9F-84ADD9870A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623F4C27-89E3-4D7E-80AD-28B60FEB1C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0A7438-7EA4-4EB7-880D-A6CFEF8039E2}"/>
              </a:ext>
            </a:extLst>
          </p:cNvPr>
          <p:cNvSpPr>
            <a:spLocks noGrp="1"/>
          </p:cNvSpPr>
          <p:nvPr>
            <p:ph type="dt" sz="half" idx="10"/>
          </p:nvPr>
        </p:nvSpPr>
        <p:spPr/>
        <p:txBody>
          <a:bodyPr/>
          <a:lstStyle/>
          <a:p>
            <a:fld id="{7BBD380D-7B1D-4C5E-BA28-056F12291615}" type="datetimeFigureOut">
              <a:rPr lang="en-MY" smtClean="0"/>
              <a:t>11/4/2022</a:t>
            </a:fld>
            <a:endParaRPr lang="en-MY"/>
          </a:p>
        </p:txBody>
      </p:sp>
      <p:sp>
        <p:nvSpPr>
          <p:cNvPr id="6" name="Footer Placeholder 5">
            <a:extLst>
              <a:ext uri="{FF2B5EF4-FFF2-40B4-BE49-F238E27FC236}">
                <a16:creationId xmlns:a16="http://schemas.microsoft.com/office/drawing/2014/main" id="{296CBE71-7C5A-4DA7-8FEF-5B918B3417FD}"/>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E587681C-D728-4094-839D-F1587312EF93}"/>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2855387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635A1-65B1-409A-A9AA-24C7DEF3B0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E529478D-53C1-41FD-BC6A-00316FD645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B8D3169F-57B5-4926-826E-DF6AED7442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558AFB-EDB0-4E05-8DFF-B23D7F5634F8}"/>
              </a:ext>
            </a:extLst>
          </p:cNvPr>
          <p:cNvSpPr>
            <a:spLocks noGrp="1"/>
          </p:cNvSpPr>
          <p:nvPr>
            <p:ph type="dt" sz="half" idx="10"/>
          </p:nvPr>
        </p:nvSpPr>
        <p:spPr/>
        <p:txBody>
          <a:bodyPr/>
          <a:lstStyle/>
          <a:p>
            <a:fld id="{7BBD380D-7B1D-4C5E-BA28-056F12291615}" type="datetimeFigureOut">
              <a:rPr lang="en-MY" smtClean="0"/>
              <a:t>11/4/2022</a:t>
            </a:fld>
            <a:endParaRPr lang="en-MY"/>
          </a:p>
        </p:txBody>
      </p:sp>
      <p:sp>
        <p:nvSpPr>
          <p:cNvPr id="6" name="Footer Placeholder 5">
            <a:extLst>
              <a:ext uri="{FF2B5EF4-FFF2-40B4-BE49-F238E27FC236}">
                <a16:creationId xmlns:a16="http://schemas.microsoft.com/office/drawing/2014/main" id="{E302C611-FEB8-4521-82EF-2ED0307F058C}"/>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14488C80-3265-4418-B5C0-7BE257D6FC77}"/>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3511718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038EBA-37AA-492F-88E6-41937B6ED6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598CA014-3FBF-4316-9CE8-28D60BD011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D1D6245F-B3A1-4045-98AF-9A321ABE27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BD380D-7B1D-4C5E-BA28-056F12291615}" type="datetimeFigureOut">
              <a:rPr lang="en-MY" smtClean="0"/>
              <a:t>11/4/2022</a:t>
            </a:fld>
            <a:endParaRPr lang="en-MY"/>
          </a:p>
        </p:txBody>
      </p:sp>
      <p:sp>
        <p:nvSpPr>
          <p:cNvPr id="5" name="Footer Placeholder 4">
            <a:extLst>
              <a:ext uri="{FF2B5EF4-FFF2-40B4-BE49-F238E27FC236}">
                <a16:creationId xmlns:a16="http://schemas.microsoft.com/office/drawing/2014/main" id="{5529626F-4ED4-4313-A636-14D5FF80DD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EA0B0291-0446-47A8-B04A-8C38296537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DA2484-0F8E-4628-9EB5-1C31D83988FA}" type="slidenum">
              <a:rPr lang="en-MY" smtClean="0"/>
              <a:t>‹#›</a:t>
            </a:fld>
            <a:endParaRPr lang="en-MY"/>
          </a:p>
        </p:txBody>
      </p:sp>
    </p:spTree>
    <p:extLst>
      <p:ext uri="{BB962C8B-B14F-4D97-AF65-F5344CB8AC3E}">
        <p14:creationId xmlns:p14="http://schemas.microsoft.com/office/powerpoint/2010/main" val="1098290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jpe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jpe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www.centaurustechnology.com/" TargetMode="External"/><Relationship Id="rId3" Type="http://schemas.openxmlformats.org/officeDocument/2006/relationships/hyperlink" Target="https://www.poladrone.com/" TargetMode="External"/><Relationship Id="rId7" Type="http://schemas.openxmlformats.org/officeDocument/2006/relationships/hyperlink" Target="https://www.dragonflyrobotix.com/" TargetMode="External"/><Relationship Id="rId2" Type="http://schemas.openxmlformats.org/officeDocument/2006/relationships/hyperlink" Target="https://aerodyne.group/" TargetMode="External"/><Relationship Id="rId1" Type="http://schemas.openxmlformats.org/officeDocument/2006/relationships/slideLayout" Target="../slideLayouts/slideLayout2.xml"/><Relationship Id="rId6" Type="http://schemas.openxmlformats.org/officeDocument/2006/relationships/hyperlink" Target="http://www.vortex-edge.com/" TargetMode="External"/><Relationship Id="rId5" Type="http://schemas.openxmlformats.org/officeDocument/2006/relationships/hyperlink" Target="https://www.avetics.com/" TargetMode="External"/><Relationship Id="rId4" Type="http://schemas.openxmlformats.org/officeDocument/2006/relationships/hyperlink" Target="https://www.drb-hicom.com/group-companies/defence/"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F2690-C99E-4BE3-8028-C5F208E79BE4}"/>
              </a:ext>
            </a:extLst>
          </p:cNvPr>
          <p:cNvSpPr>
            <a:spLocks noGrp="1"/>
          </p:cNvSpPr>
          <p:nvPr>
            <p:ph type="ctrTitle"/>
          </p:nvPr>
        </p:nvSpPr>
        <p:spPr>
          <a:xfrm>
            <a:off x="1524000" y="1868088"/>
            <a:ext cx="9144000" cy="2387600"/>
          </a:xfrm>
        </p:spPr>
        <p:txBody>
          <a:bodyPr>
            <a:normAutofit fontScale="90000"/>
          </a:bodyPr>
          <a:lstStyle/>
          <a:p>
            <a:r>
              <a:rPr lang="en-US" b="1" dirty="0"/>
              <a:t>Unmanned Aerial Vehicle</a:t>
            </a:r>
            <a:br>
              <a:rPr lang="en-US" b="1" dirty="0"/>
            </a:br>
            <a:r>
              <a:rPr lang="en-US" b="1" dirty="0"/>
              <a:t>(UAV) </a:t>
            </a:r>
            <a:br>
              <a:rPr lang="en-US" b="1" dirty="0"/>
            </a:br>
            <a:r>
              <a:rPr lang="en-US" b="1" dirty="0"/>
              <a:t>Agricultural Drone</a:t>
            </a:r>
            <a:br>
              <a:rPr lang="en-US" b="1" dirty="0"/>
            </a:br>
            <a:endParaRPr lang="en-MY" b="1" dirty="0"/>
          </a:p>
        </p:txBody>
      </p:sp>
      <p:sp>
        <p:nvSpPr>
          <p:cNvPr id="3" name="Title 1">
            <a:extLst>
              <a:ext uri="{FF2B5EF4-FFF2-40B4-BE49-F238E27FC236}">
                <a16:creationId xmlns:a16="http://schemas.microsoft.com/office/drawing/2014/main" id="{CBA72146-C6C2-4CC0-BC3D-F62B40E005A5}"/>
              </a:ext>
            </a:extLst>
          </p:cNvPr>
          <p:cNvSpPr txBox="1">
            <a:spLocks/>
          </p:cNvSpPr>
          <p:nvPr/>
        </p:nvSpPr>
        <p:spPr>
          <a:xfrm>
            <a:off x="1685277" y="4119238"/>
            <a:ext cx="9143999" cy="161573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t>Muhammad Nazhan Bin Ramli</a:t>
            </a:r>
          </a:p>
          <a:p>
            <a:r>
              <a:rPr lang="en-US" sz="4800" b="1" dirty="0"/>
              <a:t>1816847</a:t>
            </a:r>
            <a:endParaRPr lang="en-MY" sz="4800" b="1" dirty="0"/>
          </a:p>
        </p:txBody>
      </p:sp>
    </p:spTree>
    <p:extLst>
      <p:ext uri="{BB962C8B-B14F-4D97-AF65-F5344CB8AC3E}">
        <p14:creationId xmlns:p14="http://schemas.microsoft.com/office/powerpoint/2010/main" val="555111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68E35-331F-4170-917D-0678268F9EB1}"/>
              </a:ext>
            </a:extLst>
          </p:cNvPr>
          <p:cNvSpPr>
            <a:spLocks noGrp="1"/>
          </p:cNvSpPr>
          <p:nvPr>
            <p:ph type="title"/>
          </p:nvPr>
        </p:nvSpPr>
        <p:spPr/>
        <p:txBody>
          <a:bodyPr/>
          <a:lstStyle/>
          <a:p>
            <a:r>
              <a:rPr lang="en-US" dirty="0"/>
              <a:t>2) EA 2021 Drone (Quadcopter)</a:t>
            </a:r>
            <a:endParaRPr lang="en-MY" dirty="0"/>
          </a:p>
        </p:txBody>
      </p:sp>
      <p:pic>
        <p:nvPicPr>
          <p:cNvPr id="5122" name="Picture 2" descr="EAvision-Eavision Robotic">
            <a:extLst>
              <a:ext uri="{FF2B5EF4-FFF2-40B4-BE49-F238E27FC236}">
                <a16:creationId xmlns:a16="http://schemas.microsoft.com/office/drawing/2014/main" id="{1B923EB9-E96F-42E9-9152-8D6D8B5694B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7597" t="10861" r="5224" b="6796"/>
          <a:stretch/>
        </p:blipFill>
        <p:spPr bwMode="auto">
          <a:xfrm>
            <a:off x="1278384" y="2157274"/>
            <a:ext cx="5051395" cy="18554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D8843B-2C60-4E0C-9F0B-C14285C41580}"/>
              </a:ext>
            </a:extLst>
          </p:cNvPr>
          <p:cNvSpPr txBox="1"/>
          <p:nvPr/>
        </p:nvSpPr>
        <p:spPr>
          <a:xfrm>
            <a:off x="6895688" y="2073606"/>
            <a:ext cx="4458112" cy="2462213"/>
          </a:xfrm>
          <a:prstGeom prst="rect">
            <a:avLst/>
          </a:prstGeom>
          <a:noFill/>
        </p:spPr>
        <p:txBody>
          <a:bodyPr wrap="square" rtlCol="0">
            <a:spAutoFit/>
          </a:bodyPr>
          <a:lstStyle/>
          <a:p>
            <a:pPr algn="ctr"/>
            <a:r>
              <a:rPr lang="en-US" sz="1400" dirty="0"/>
              <a:t>The new E-A2021 intelligent plant protection drone, launched in 2021, can realize </a:t>
            </a:r>
            <a:r>
              <a:rPr lang="en-US" sz="1400" dirty="0">
                <a:solidFill>
                  <a:srgbClr val="FF0000"/>
                </a:solidFill>
              </a:rPr>
              <a:t>automatic path planning</a:t>
            </a:r>
            <a:r>
              <a:rPr lang="en-US" sz="1400" dirty="0"/>
              <a:t> and L4 autonomous flight, autonomous intelligent obstacle avoidance, and no survey required in complex environment. It is equipped with the world's first CCMS ambient temperature </a:t>
            </a:r>
            <a:r>
              <a:rPr lang="en-US" sz="1400" dirty="0">
                <a:solidFill>
                  <a:srgbClr val="FF0000"/>
                </a:solidFill>
              </a:rPr>
              <a:t>mist spray system </a:t>
            </a:r>
            <a:r>
              <a:rPr lang="en-US" sz="1400" dirty="0"/>
              <a:t>and accurate flow control. Autonomous flight with low droplet drift on steep terrain, operating slope up to 90 degrees; super-high tree autonomous flight with low droplet drift, 10 meters drop barrier-free; global offline mode more suitable for operation in hills and mountains</a:t>
            </a:r>
            <a:endParaRPr lang="en-MY" sz="1400" dirty="0"/>
          </a:p>
        </p:txBody>
      </p:sp>
      <p:pic>
        <p:nvPicPr>
          <p:cNvPr id="7" name="Picture 6">
            <a:extLst>
              <a:ext uri="{FF2B5EF4-FFF2-40B4-BE49-F238E27FC236}">
                <a16:creationId xmlns:a16="http://schemas.microsoft.com/office/drawing/2014/main" id="{C056D32B-36FE-4DE7-B588-33C94E969D83}"/>
              </a:ext>
            </a:extLst>
          </p:cNvPr>
          <p:cNvPicPr>
            <a:picLocks noChangeAspect="1"/>
          </p:cNvPicPr>
          <p:nvPr/>
        </p:nvPicPr>
        <p:blipFill>
          <a:blip r:embed="rId3"/>
          <a:stretch>
            <a:fillRect/>
          </a:stretch>
        </p:blipFill>
        <p:spPr>
          <a:xfrm>
            <a:off x="858527" y="4725996"/>
            <a:ext cx="5891107" cy="1666252"/>
          </a:xfrm>
          <a:prstGeom prst="rect">
            <a:avLst/>
          </a:prstGeom>
        </p:spPr>
      </p:pic>
      <p:sp>
        <p:nvSpPr>
          <p:cNvPr id="11" name="TextBox 10">
            <a:extLst>
              <a:ext uri="{FF2B5EF4-FFF2-40B4-BE49-F238E27FC236}">
                <a16:creationId xmlns:a16="http://schemas.microsoft.com/office/drawing/2014/main" id="{C8685792-E44D-4E60-9E3A-FD5DD5858D68}"/>
              </a:ext>
            </a:extLst>
          </p:cNvPr>
          <p:cNvSpPr txBox="1"/>
          <p:nvPr/>
        </p:nvSpPr>
        <p:spPr>
          <a:xfrm>
            <a:off x="7395100" y="1429078"/>
            <a:ext cx="3604334" cy="523220"/>
          </a:xfrm>
          <a:prstGeom prst="rect">
            <a:avLst/>
          </a:prstGeom>
          <a:noFill/>
        </p:spPr>
        <p:txBody>
          <a:bodyPr wrap="square" rtlCol="0">
            <a:spAutoFit/>
          </a:bodyPr>
          <a:lstStyle/>
          <a:p>
            <a:pPr algn="ctr"/>
            <a:r>
              <a:rPr lang="en-US" sz="2800" b="1" dirty="0">
                <a:solidFill>
                  <a:srgbClr val="002060"/>
                </a:solidFill>
                <a:highlight>
                  <a:srgbClr val="00FFFF"/>
                </a:highlight>
              </a:rPr>
              <a:t>Aerial Spraying with AI</a:t>
            </a:r>
            <a:endParaRPr lang="en-MY" sz="2800" b="1" dirty="0">
              <a:solidFill>
                <a:srgbClr val="002060"/>
              </a:solidFill>
              <a:highlight>
                <a:srgbClr val="00FFFF"/>
              </a:highlight>
            </a:endParaRPr>
          </a:p>
        </p:txBody>
      </p:sp>
    </p:spTree>
    <p:extLst>
      <p:ext uri="{BB962C8B-B14F-4D97-AF65-F5344CB8AC3E}">
        <p14:creationId xmlns:p14="http://schemas.microsoft.com/office/powerpoint/2010/main" val="981013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BA78D0-6E5B-448C-82ED-94B915C3A96A}"/>
              </a:ext>
            </a:extLst>
          </p:cNvPr>
          <p:cNvSpPr>
            <a:spLocks noGrp="1"/>
          </p:cNvSpPr>
          <p:nvPr>
            <p:ph type="title"/>
          </p:nvPr>
        </p:nvSpPr>
        <p:spPr>
          <a:xfrm>
            <a:off x="838200" y="365125"/>
            <a:ext cx="10515600" cy="1325563"/>
          </a:xfrm>
        </p:spPr>
        <p:txBody>
          <a:bodyPr/>
          <a:lstStyle/>
          <a:p>
            <a:r>
              <a:rPr lang="en-US" dirty="0"/>
              <a:t>3) </a:t>
            </a:r>
            <a:r>
              <a:rPr lang="en-US" dirty="0" err="1"/>
              <a:t>SenseFly</a:t>
            </a:r>
            <a:r>
              <a:rPr lang="en-US" dirty="0"/>
              <a:t> </a:t>
            </a:r>
            <a:r>
              <a:rPr lang="en-US" dirty="0" err="1"/>
              <a:t>eBee</a:t>
            </a:r>
            <a:r>
              <a:rPr lang="en-US" dirty="0"/>
              <a:t> SQ</a:t>
            </a:r>
            <a:endParaRPr lang="en-MY" dirty="0"/>
          </a:p>
        </p:txBody>
      </p:sp>
      <p:pic>
        <p:nvPicPr>
          <p:cNvPr id="6146" name="Picture 2" descr="Fixed-wing agricultural drone - eBee SQ - senseFly - with propeller /  mapping / aerial photography">
            <a:extLst>
              <a:ext uri="{FF2B5EF4-FFF2-40B4-BE49-F238E27FC236}">
                <a16:creationId xmlns:a16="http://schemas.microsoft.com/office/drawing/2014/main" id="{E4533F6E-30A6-4185-9DF1-DB504D1E3F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364" y="1772802"/>
            <a:ext cx="4899476" cy="26061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6D95EF3-8785-4F40-959C-C89D09034BC5}"/>
              </a:ext>
            </a:extLst>
          </p:cNvPr>
          <p:cNvSpPr txBox="1"/>
          <p:nvPr/>
        </p:nvSpPr>
        <p:spPr>
          <a:xfrm>
            <a:off x="1846556" y="4461021"/>
            <a:ext cx="2938509" cy="369332"/>
          </a:xfrm>
          <a:prstGeom prst="rect">
            <a:avLst/>
          </a:prstGeom>
          <a:noFill/>
        </p:spPr>
        <p:txBody>
          <a:bodyPr wrap="square" rtlCol="0">
            <a:spAutoFit/>
          </a:bodyPr>
          <a:lstStyle/>
          <a:p>
            <a:pPr algn="ctr"/>
            <a:r>
              <a:rPr lang="en-US" dirty="0"/>
              <a:t>Fixed-wing agricultural robot</a:t>
            </a:r>
            <a:endParaRPr lang="en-MY" dirty="0"/>
          </a:p>
        </p:txBody>
      </p:sp>
      <p:sp>
        <p:nvSpPr>
          <p:cNvPr id="8" name="TextBox 7">
            <a:extLst>
              <a:ext uri="{FF2B5EF4-FFF2-40B4-BE49-F238E27FC236}">
                <a16:creationId xmlns:a16="http://schemas.microsoft.com/office/drawing/2014/main" id="{550015CC-1306-4C69-8A37-49536F53691E}"/>
              </a:ext>
            </a:extLst>
          </p:cNvPr>
          <p:cNvSpPr txBox="1"/>
          <p:nvPr/>
        </p:nvSpPr>
        <p:spPr>
          <a:xfrm>
            <a:off x="6249882" y="851115"/>
            <a:ext cx="5237083" cy="954107"/>
          </a:xfrm>
          <a:prstGeom prst="rect">
            <a:avLst/>
          </a:prstGeom>
          <a:noFill/>
        </p:spPr>
        <p:txBody>
          <a:bodyPr wrap="square">
            <a:spAutoFit/>
          </a:bodyPr>
          <a:lstStyle/>
          <a:p>
            <a:pPr algn="ctr" fontAlgn="base"/>
            <a:r>
              <a:rPr lang="en-US" sz="2800" b="1" i="0" dirty="0">
                <a:solidFill>
                  <a:srgbClr val="002060"/>
                </a:solidFill>
                <a:effectLst/>
                <a:highlight>
                  <a:srgbClr val="00FFFF"/>
                </a:highlight>
              </a:rPr>
              <a:t>Precision Agriculture Drone and Data Processing Solutions</a:t>
            </a:r>
          </a:p>
        </p:txBody>
      </p:sp>
      <p:sp>
        <p:nvSpPr>
          <p:cNvPr id="11" name="TextBox 10">
            <a:extLst>
              <a:ext uri="{FF2B5EF4-FFF2-40B4-BE49-F238E27FC236}">
                <a16:creationId xmlns:a16="http://schemas.microsoft.com/office/drawing/2014/main" id="{FBE8F292-CD1E-41E8-B2DF-2B6B4AB9E219}"/>
              </a:ext>
            </a:extLst>
          </p:cNvPr>
          <p:cNvSpPr txBox="1"/>
          <p:nvPr/>
        </p:nvSpPr>
        <p:spPr>
          <a:xfrm>
            <a:off x="838200" y="5072750"/>
            <a:ext cx="5100961" cy="954107"/>
          </a:xfrm>
          <a:prstGeom prst="rect">
            <a:avLst/>
          </a:prstGeom>
          <a:noFill/>
        </p:spPr>
        <p:txBody>
          <a:bodyPr wrap="square">
            <a:spAutoFit/>
          </a:bodyPr>
          <a:lstStyle/>
          <a:p>
            <a:pPr algn="just"/>
            <a:r>
              <a:rPr lang="en-US" sz="1400" b="0" i="0" dirty="0">
                <a:effectLst/>
              </a:rPr>
              <a:t>The drone offers agricultural intelligence solution that identifies areas of concern in the field and rapidly returns reliable health maps, tailored for agricultural applications such as a plant’s chlorophyll levels.</a:t>
            </a:r>
            <a:endParaRPr lang="en-MY" sz="1400" dirty="0"/>
          </a:p>
        </p:txBody>
      </p:sp>
      <p:pic>
        <p:nvPicPr>
          <p:cNvPr id="10" name="Picture 9">
            <a:extLst>
              <a:ext uri="{FF2B5EF4-FFF2-40B4-BE49-F238E27FC236}">
                <a16:creationId xmlns:a16="http://schemas.microsoft.com/office/drawing/2014/main" id="{7C4A03E1-32F7-4B03-B950-13A441315958}"/>
              </a:ext>
            </a:extLst>
          </p:cNvPr>
          <p:cNvPicPr>
            <a:picLocks noChangeAspect="1"/>
          </p:cNvPicPr>
          <p:nvPr/>
        </p:nvPicPr>
        <p:blipFill>
          <a:blip r:embed="rId3"/>
          <a:stretch>
            <a:fillRect/>
          </a:stretch>
        </p:blipFill>
        <p:spPr>
          <a:xfrm>
            <a:off x="6096000" y="2078399"/>
            <a:ext cx="5673925" cy="3115779"/>
          </a:xfrm>
          <a:prstGeom prst="rect">
            <a:avLst/>
          </a:prstGeom>
        </p:spPr>
      </p:pic>
    </p:spTree>
    <p:extLst>
      <p:ext uri="{BB962C8B-B14F-4D97-AF65-F5344CB8AC3E}">
        <p14:creationId xmlns:p14="http://schemas.microsoft.com/office/powerpoint/2010/main" val="2295311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32F3B-A5DB-4939-A2E2-EEEAD01B510C}"/>
              </a:ext>
            </a:extLst>
          </p:cNvPr>
          <p:cNvSpPr>
            <a:spLocks noGrp="1"/>
          </p:cNvSpPr>
          <p:nvPr>
            <p:ph type="title"/>
          </p:nvPr>
        </p:nvSpPr>
        <p:spPr/>
        <p:txBody>
          <a:bodyPr/>
          <a:lstStyle/>
          <a:p>
            <a:r>
              <a:rPr lang="en-US" dirty="0"/>
              <a:t>4) Honeycomb AG Drone </a:t>
            </a:r>
            <a:endParaRPr lang="en-MY" dirty="0"/>
          </a:p>
        </p:txBody>
      </p:sp>
      <p:pic>
        <p:nvPicPr>
          <p:cNvPr id="7170" name="Picture 2" descr="The Best Agricultural Drone System">
            <a:extLst>
              <a:ext uri="{FF2B5EF4-FFF2-40B4-BE49-F238E27FC236}">
                <a16:creationId xmlns:a16="http://schemas.microsoft.com/office/drawing/2014/main" id="{68E061E0-6E81-4A6E-B0DD-239AF8C07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468" y="1898015"/>
            <a:ext cx="4518687" cy="25414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3341CC3-C2F4-4805-A00D-27A3BFFE5AE8}"/>
              </a:ext>
            </a:extLst>
          </p:cNvPr>
          <p:cNvSpPr txBox="1"/>
          <p:nvPr/>
        </p:nvSpPr>
        <p:spPr>
          <a:xfrm>
            <a:off x="7530483" y="1027906"/>
            <a:ext cx="3460072" cy="954107"/>
          </a:xfrm>
          <a:prstGeom prst="rect">
            <a:avLst/>
          </a:prstGeom>
          <a:noFill/>
        </p:spPr>
        <p:txBody>
          <a:bodyPr wrap="square">
            <a:spAutoFit/>
          </a:bodyPr>
          <a:lstStyle/>
          <a:p>
            <a:pPr algn="ctr" fontAlgn="base"/>
            <a:r>
              <a:rPr lang="en-US" sz="2800" b="1" i="0" dirty="0">
                <a:solidFill>
                  <a:srgbClr val="002060"/>
                </a:solidFill>
                <a:effectLst/>
                <a:highlight>
                  <a:srgbClr val="00FFFF"/>
                </a:highlight>
              </a:rPr>
              <a:t>Scouting, mapping and analytics</a:t>
            </a:r>
          </a:p>
        </p:txBody>
      </p:sp>
      <p:sp>
        <p:nvSpPr>
          <p:cNvPr id="8" name="TextBox 7">
            <a:extLst>
              <a:ext uri="{FF2B5EF4-FFF2-40B4-BE49-F238E27FC236}">
                <a16:creationId xmlns:a16="http://schemas.microsoft.com/office/drawing/2014/main" id="{D9ED016E-F7A6-4E18-B0A5-4594CACFE525}"/>
              </a:ext>
            </a:extLst>
          </p:cNvPr>
          <p:cNvSpPr txBox="1"/>
          <p:nvPr/>
        </p:nvSpPr>
        <p:spPr>
          <a:xfrm>
            <a:off x="1793311" y="5131425"/>
            <a:ext cx="2920754" cy="369332"/>
          </a:xfrm>
          <a:prstGeom prst="rect">
            <a:avLst/>
          </a:prstGeom>
          <a:noFill/>
        </p:spPr>
        <p:txBody>
          <a:bodyPr wrap="square" rtlCol="0">
            <a:spAutoFit/>
          </a:bodyPr>
          <a:lstStyle/>
          <a:p>
            <a:r>
              <a:rPr lang="en-US" dirty="0"/>
              <a:t>Material : Kevlar Exoskeleton</a:t>
            </a:r>
            <a:endParaRPr lang="en-MY" dirty="0"/>
          </a:p>
        </p:txBody>
      </p:sp>
      <p:sp>
        <p:nvSpPr>
          <p:cNvPr id="11" name="TextBox 10">
            <a:extLst>
              <a:ext uri="{FF2B5EF4-FFF2-40B4-BE49-F238E27FC236}">
                <a16:creationId xmlns:a16="http://schemas.microsoft.com/office/drawing/2014/main" id="{82196888-6A9D-4F4E-A3D0-3125C7D9226C}"/>
              </a:ext>
            </a:extLst>
          </p:cNvPr>
          <p:cNvSpPr txBox="1"/>
          <p:nvPr/>
        </p:nvSpPr>
        <p:spPr>
          <a:xfrm>
            <a:off x="1775556" y="4827156"/>
            <a:ext cx="2938509" cy="369332"/>
          </a:xfrm>
          <a:prstGeom prst="rect">
            <a:avLst/>
          </a:prstGeom>
          <a:noFill/>
        </p:spPr>
        <p:txBody>
          <a:bodyPr wrap="square" rtlCol="0">
            <a:spAutoFit/>
          </a:bodyPr>
          <a:lstStyle/>
          <a:p>
            <a:pPr algn="ctr"/>
            <a:r>
              <a:rPr lang="en-US" dirty="0"/>
              <a:t>Fixed-wing agricultural robot</a:t>
            </a:r>
            <a:endParaRPr lang="en-MY" dirty="0"/>
          </a:p>
        </p:txBody>
      </p:sp>
      <p:sp>
        <p:nvSpPr>
          <p:cNvPr id="13" name="TextBox 12">
            <a:extLst>
              <a:ext uri="{FF2B5EF4-FFF2-40B4-BE49-F238E27FC236}">
                <a16:creationId xmlns:a16="http://schemas.microsoft.com/office/drawing/2014/main" id="{27AA7444-9D3F-48D7-9F53-95B8149812FA}"/>
              </a:ext>
            </a:extLst>
          </p:cNvPr>
          <p:cNvSpPr txBox="1"/>
          <p:nvPr/>
        </p:nvSpPr>
        <p:spPr>
          <a:xfrm>
            <a:off x="6429652" y="2836953"/>
            <a:ext cx="4836111" cy="954107"/>
          </a:xfrm>
          <a:prstGeom prst="rect">
            <a:avLst/>
          </a:prstGeom>
          <a:noFill/>
        </p:spPr>
        <p:txBody>
          <a:bodyPr wrap="square">
            <a:spAutoFit/>
          </a:bodyPr>
          <a:lstStyle/>
          <a:p>
            <a:pPr algn="ctr"/>
            <a:r>
              <a:rPr lang="en-US" sz="1400" b="0" i="0" dirty="0">
                <a:effectLst/>
              </a:rPr>
              <a:t>Using aerial systems farmers, scouts, or ranchers can quickly survey large amounts of land and get a bird’s eye view in high resolution, detect areas of stress, and monitor irrigation systems.</a:t>
            </a:r>
            <a:endParaRPr lang="en-MY" sz="1400" dirty="0"/>
          </a:p>
        </p:txBody>
      </p:sp>
      <p:pic>
        <p:nvPicPr>
          <p:cNvPr id="14" name="Picture 13">
            <a:extLst>
              <a:ext uri="{FF2B5EF4-FFF2-40B4-BE49-F238E27FC236}">
                <a16:creationId xmlns:a16="http://schemas.microsoft.com/office/drawing/2014/main" id="{4BB97EE0-6F78-4A65-B35D-5BD41904B667}"/>
              </a:ext>
            </a:extLst>
          </p:cNvPr>
          <p:cNvPicPr>
            <a:picLocks noChangeAspect="1"/>
          </p:cNvPicPr>
          <p:nvPr/>
        </p:nvPicPr>
        <p:blipFill>
          <a:blip r:embed="rId3"/>
          <a:stretch>
            <a:fillRect/>
          </a:stretch>
        </p:blipFill>
        <p:spPr>
          <a:xfrm>
            <a:off x="5884483" y="4613747"/>
            <a:ext cx="5469317" cy="1404688"/>
          </a:xfrm>
          <a:prstGeom prst="rect">
            <a:avLst/>
          </a:prstGeom>
        </p:spPr>
      </p:pic>
    </p:spTree>
    <p:extLst>
      <p:ext uri="{BB962C8B-B14F-4D97-AF65-F5344CB8AC3E}">
        <p14:creationId xmlns:p14="http://schemas.microsoft.com/office/powerpoint/2010/main" val="94727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EE6E7-341B-4871-9548-922EAE2769E1}"/>
              </a:ext>
            </a:extLst>
          </p:cNvPr>
          <p:cNvSpPr>
            <a:spLocks noGrp="1"/>
          </p:cNvSpPr>
          <p:nvPr>
            <p:ph type="title"/>
          </p:nvPr>
        </p:nvSpPr>
        <p:spPr/>
        <p:txBody>
          <a:bodyPr/>
          <a:lstStyle/>
          <a:p>
            <a:r>
              <a:rPr lang="en-US" dirty="0"/>
              <a:t>5) Drone Seed</a:t>
            </a:r>
            <a:endParaRPr lang="en-MY" dirty="0"/>
          </a:p>
        </p:txBody>
      </p:sp>
      <p:sp>
        <p:nvSpPr>
          <p:cNvPr id="5" name="TextBox 4">
            <a:extLst>
              <a:ext uri="{FF2B5EF4-FFF2-40B4-BE49-F238E27FC236}">
                <a16:creationId xmlns:a16="http://schemas.microsoft.com/office/drawing/2014/main" id="{D5CABBBD-1287-49E0-B4EB-8CE85D6B58FE}"/>
              </a:ext>
            </a:extLst>
          </p:cNvPr>
          <p:cNvSpPr txBox="1"/>
          <p:nvPr/>
        </p:nvSpPr>
        <p:spPr>
          <a:xfrm>
            <a:off x="7512728" y="1143315"/>
            <a:ext cx="2448018" cy="954107"/>
          </a:xfrm>
          <a:prstGeom prst="rect">
            <a:avLst/>
          </a:prstGeom>
          <a:noFill/>
        </p:spPr>
        <p:txBody>
          <a:bodyPr wrap="square">
            <a:spAutoFit/>
          </a:bodyPr>
          <a:lstStyle/>
          <a:p>
            <a:pPr algn="ctr" fontAlgn="base"/>
            <a:r>
              <a:rPr lang="en-US" sz="2800" b="1" dirty="0">
                <a:solidFill>
                  <a:srgbClr val="002060"/>
                </a:solidFill>
                <a:highlight>
                  <a:srgbClr val="00FFFF"/>
                </a:highlight>
              </a:rPr>
              <a:t>Rapid Reforestation</a:t>
            </a:r>
            <a:endParaRPr lang="en-US" sz="2800" b="1" i="0" dirty="0">
              <a:solidFill>
                <a:srgbClr val="002060"/>
              </a:solidFill>
              <a:effectLst/>
              <a:highlight>
                <a:srgbClr val="00FFFF"/>
              </a:highlight>
            </a:endParaRPr>
          </a:p>
        </p:txBody>
      </p:sp>
      <p:sp>
        <p:nvSpPr>
          <p:cNvPr id="9" name="TextBox 8">
            <a:extLst>
              <a:ext uri="{FF2B5EF4-FFF2-40B4-BE49-F238E27FC236}">
                <a16:creationId xmlns:a16="http://schemas.microsoft.com/office/drawing/2014/main" id="{0081AEC3-C65A-42FE-9AAC-C239143BCF8F}"/>
              </a:ext>
            </a:extLst>
          </p:cNvPr>
          <p:cNvSpPr txBox="1"/>
          <p:nvPr/>
        </p:nvSpPr>
        <p:spPr>
          <a:xfrm>
            <a:off x="6466643" y="2690336"/>
            <a:ext cx="5319203" cy="923330"/>
          </a:xfrm>
          <a:prstGeom prst="rect">
            <a:avLst/>
          </a:prstGeom>
          <a:noFill/>
        </p:spPr>
        <p:txBody>
          <a:bodyPr wrap="square">
            <a:spAutoFit/>
          </a:bodyPr>
          <a:lstStyle/>
          <a:p>
            <a:pPr algn="ctr"/>
            <a:r>
              <a:rPr lang="en-US" dirty="0" err="1"/>
              <a:t>Droneseed</a:t>
            </a:r>
            <a:r>
              <a:rPr lang="en-US" dirty="0"/>
              <a:t> is a Seattle-based startup that envisions a future where technology is solving our planet’s deforestation problems.</a:t>
            </a:r>
            <a:endParaRPr lang="en-MY" dirty="0"/>
          </a:p>
        </p:txBody>
      </p:sp>
      <p:pic>
        <p:nvPicPr>
          <p:cNvPr id="6146" name="Picture 2" descr="Tree-planting drones for Madagascar's lost forests - DRONES.R.AFRICA">
            <a:extLst>
              <a:ext uri="{FF2B5EF4-FFF2-40B4-BE49-F238E27FC236}">
                <a16:creationId xmlns:a16="http://schemas.microsoft.com/office/drawing/2014/main" id="{16E27AB5-E413-4A9C-87E8-3EFF18CA0F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70843"/>
            <a:ext cx="4940424" cy="3293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273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3BB6451-D90B-4C83-93D8-34E8886E6253}"/>
              </a:ext>
            </a:extLst>
          </p:cNvPr>
          <p:cNvSpPr txBox="1"/>
          <p:nvPr/>
        </p:nvSpPr>
        <p:spPr>
          <a:xfrm>
            <a:off x="2790177" y="2551837"/>
            <a:ext cx="6611645" cy="1754326"/>
          </a:xfrm>
          <a:prstGeom prst="rect">
            <a:avLst/>
          </a:prstGeom>
          <a:noFill/>
        </p:spPr>
        <p:txBody>
          <a:bodyPr wrap="square">
            <a:spAutoFit/>
          </a:bodyPr>
          <a:lstStyle/>
          <a:p>
            <a:pPr algn="ctr"/>
            <a:r>
              <a:rPr lang="en-US" sz="5400" dirty="0"/>
              <a:t>ACTUATORS &amp; LOCOMOTIONS</a:t>
            </a:r>
            <a:endParaRPr lang="en-MY" sz="5400" dirty="0"/>
          </a:p>
        </p:txBody>
      </p:sp>
    </p:spTree>
    <p:extLst>
      <p:ext uri="{BB962C8B-B14F-4D97-AF65-F5344CB8AC3E}">
        <p14:creationId xmlns:p14="http://schemas.microsoft.com/office/powerpoint/2010/main" val="702509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ji T30 Drone Foldable Propeller 3820 Carbon Fiber Propellers Cw &amp; Ccw In  Pair With Props Clamp Agriculture Plant Drone - Buy Propeller For Dji T30  Drone Paddle Clamp Accessories Included Folding">
            <a:extLst>
              <a:ext uri="{FF2B5EF4-FFF2-40B4-BE49-F238E27FC236}">
                <a16:creationId xmlns:a16="http://schemas.microsoft.com/office/drawing/2014/main" id="{E6350694-D473-48C0-B33B-8FCE2AF59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90" y="2881746"/>
            <a:ext cx="2927927" cy="29279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E67787D-F55B-4A34-AE10-105E5207DEDF}"/>
              </a:ext>
            </a:extLst>
          </p:cNvPr>
          <p:cNvSpPr txBox="1"/>
          <p:nvPr/>
        </p:nvSpPr>
        <p:spPr>
          <a:xfrm>
            <a:off x="-174696" y="538310"/>
            <a:ext cx="6611645" cy="923330"/>
          </a:xfrm>
          <a:prstGeom prst="rect">
            <a:avLst/>
          </a:prstGeom>
          <a:noFill/>
        </p:spPr>
        <p:txBody>
          <a:bodyPr wrap="square">
            <a:spAutoFit/>
          </a:bodyPr>
          <a:lstStyle/>
          <a:p>
            <a:pPr algn="ctr"/>
            <a:r>
              <a:rPr lang="en-US" sz="5400" dirty="0">
                <a:latin typeface="+mj-lt"/>
              </a:rPr>
              <a:t>1) Propellers</a:t>
            </a:r>
            <a:endParaRPr lang="en-MY" sz="5400" dirty="0">
              <a:latin typeface="+mj-lt"/>
            </a:endParaRPr>
          </a:p>
        </p:txBody>
      </p:sp>
      <p:pic>
        <p:nvPicPr>
          <p:cNvPr id="1028" name="Picture 4" descr="senseFly eBee X Propeller Kit (4 propellers &amp; 20 rubber bands)">
            <a:extLst>
              <a:ext uri="{FF2B5EF4-FFF2-40B4-BE49-F238E27FC236}">
                <a16:creationId xmlns:a16="http://schemas.microsoft.com/office/drawing/2014/main" id="{95AD419F-1068-46C2-862A-AFB46C103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1169" y="1519367"/>
            <a:ext cx="3038186" cy="30381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ltirotor - Why do drone propellers have blades with thin chords? - Drones  and Model Aircraft Stack Exchange">
            <a:extLst>
              <a:ext uri="{FF2B5EF4-FFF2-40B4-BE49-F238E27FC236}">
                <a16:creationId xmlns:a16="http://schemas.microsoft.com/office/drawing/2014/main" id="{E4CB9B75-CF66-4559-A24D-9E74A9A0CC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3415" y="1052225"/>
            <a:ext cx="2290331" cy="211186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olding propeller 23 inch CW CCW 2388 for X6 Original Hobbywing">
            <a:extLst>
              <a:ext uri="{FF2B5EF4-FFF2-40B4-BE49-F238E27FC236}">
                <a16:creationId xmlns:a16="http://schemas.microsoft.com/office/drawing/2014/main" id="{9DE1C38E-3F25-419D-88CF-158311F324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3352800"/>
            <a:ext cx="2927927" cy="2927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877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7ACA4-15A6-4FB7-BD01-7AA30B225DEB}"/>
              </a:ext>
            </a:extLst>
          </p:cNvPr>
          <p:cNvSpPr>
            <a:spLocks noGrp="1"/>
          </p:cNvSpPr>
          <p:nvPr>
            <p:ph type="title"/>
          </p:nvPr>
        </p:nvSpPr>
        <p:spPr/>
        <p:txBody>
          <a:bodyPr/>
          <a:lstStyle/>
          <a:p>
            <a:r>
              <a:rPr lang="en-US" dirty="0"/>
              <a:t>2) Drone Motors</a:t>
            </a:r>
            <a:endParaRPr lang="en-MY" dirty="0"/>
          </a:p>
        </p:txBody>
      </p:sp>
      <p:pic>
        <p:nvPicPr>
          <p:cNvPr id="2050" name="Picture 2" descr="China 22mm Motor Fpv Racing Drone Motor PRO Kv1900 Brushless Motor Mini Drone  Motor Uav - China 12V DC Motor, Mini Drone Motor">
            <a:extLst>
              <a:ext uri="{FF2B5EF4-FFF2-40B4-BE49-F238E27FC236}">
                <a16:creationId xmlns:a16="http://schemas.microsoft.com/office/drawing/2014/main" id="{28404D70-1B52-470F-B55C-569977DD39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347" t="22767" r="393" b="16830"/>
          <a:stretch/>
        </p:blipFill>
        <p:spPr bwMode="auto">
          <a:xfrm>
            <a:off x="838200" y="1817155"/>
            <a:ext cx="2745509" cy="20408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est Drone Motors And How Drone Motors, ESCs, Propulsion Systems Work -  DroneZon">
            <a:extLst>
              <a:ext uri="{FF2B5EF4-FFF2-40B4-BE49-F238E27FC236}">
                <a16:creationId xmlns:a16="http://schemas.microsoft.com/office/drawing/2014/main" id="{30C3194A-45FD-4052-9918-A367CB0DAD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0954" y="4212765"/>
            <a:ext cx="3323648" cy="234476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ow To Select a Brushless Motor For A Multicopter or MultiRotor - YouTube">
            <a:extLst>
              <a:ext uri="{FF2B5EF4-FFF2-40B4-BE49-F238E27FC236}">
                <a16:creationId xmlns:a16="http://schemas.microsoft.com/office/drawing/2014/main" id="{5CF8827B-C9A3-47B3-9C5A-05E09B766E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766" b="7778"/>
          <a:stretch/>
        </p:blipFill>
        <p:spPr bwMode="auto">
          <a:xfrm>
            <a:off x="4401128" y="1718668"/>
            <a:ext cx="3532909" cy="223782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rone Motors | Motors for Drones, UAVs, Unmanned Systems &amp; Robotics">
            <a:extLst>
              <a:ext uri="{FF2B5EF4-FFF2-40B4-BE49-F238E27FC236}">
                <a16:creationId xmlns:a16="http://schemas.microsoft.com/office/drawing/2014/main" id="{34F3759B-D6E8-4991-8CF5-2E28D2C106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1658" y="4119126"/>
            <a:ext cx="5877069" cy="2532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886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11847-FA2E-4962-87D9-7006DAA35612}"/>
              </a:ext>
            </a:extLst>
          </p:cNvPr>
          <p:cNvSpPr>
            <a:spLocks noGrp="1"/>
          </p:cNvSpPr>
          <p:nvPr>
            <p:ph type="title"/>
          </p:nvPr>
        </p:nvSpPr>
        <p:spPr/>
        <p:txBody>
          <a:bodyPr/>
          <a:lstStyle/>
          <a:p>
            <a:r>
              <a:rPr lang="en-US" dirty="0"/>
              <a:t>3) Spraying System - Operation Tank</a:t>
            </a:r>
            <a:endParaRPr lang="en-MY" dirty="0"/>
          </a:p>
        </p:txBody>
      </p:sp>
      <p:pic>
        <p:nvPicPr>
          <p:cNvPr id="3074" name="Picture 2" descr="DJI Agras T30 Spreading system V3.0 | COPTERS.EU">
            <a:extLst>
              <a:ext uri="{FF2B5EF4-FFF2-40B4-BE49-F238E27FC236}">
                <a16:creationId xmlns:a16="http://schemas.microsoft.com/office/drawing/2014/main" id="{113918E8-9CF4-428C-8D54-8023C66FEA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54" t="10153" r="14006" b="13213"/>
          <a:stretch/>
        </p:blipFill>
        <p:spPr bwMode="auto">
          <a:xfrm>
            <a:off x="838200" y="2451446"/>
            <a:ext cx="2306029" cy="24841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JI Agras: Automated Crop Spraying Drone – Drone Ag">
            <a:extLst>
              <a:ext uri="{FF2B5EF4-FFF2-40B4-BE49-F238E27FC236}">
                <a16:creationId xmlns:a16="http://schemas.microsoft.com/office/drawing/2014/main" id="{F6B84318-5036-484D-ABA7-18711BAA10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5401" y="2404832"/>
            <a:ext cx="4217940" cy="253076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Eavision New Design Agricultural Drone Sprayer 20 Liters Drones for Sale -  China Agriculture Drone, Spraying Drone | Made-in-China.com">
            <a:extLst>
              <a:ext uri="{FF2B5EF4-FFF2-40B4-BE49-F238E27FC236}">
                <a16:creationId xmlns:a16="http://schemas.microsoft.com/office/drawing/2014/main" id="{E6809FC0-14AD-496B-B2DF-09C7C079C5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7780" y="2065431"/>
            <a:ext cx="3184814" cy="3184814"/>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A443A760-EC3A-4FCB-B352-3155FB00B3FA}"/>
              </a:ext>
            </a:extLst>
          </p:cNvPr>
          <p:cNvSpPr/>
          <p:nvPr/>
        </p:nvSpPr>
        <p:spPr>
          <a:xfrm>
            <a:off x="9884739" y="3120866"/>
            <a:ext cx="1093643" cy="1145309"/>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MY"/>
          </a:p>
        </p:txBody>
      </p:sp>
      <p:sp>
        <p:nvSpPr>
          <p:cNvPr id="9" name="Oval 8">
            <a:extLst>
              <a:ext uri="{FF2B5EF4-FFF2-40B4-BE49-F238E27FC236}">
                <a16:creationId xmlns:a16="http://schemas.microsoft.com/office/drawing/2014/main" id="{39275789-F53A-4E85-ACAB-EBD92F5A4151}"/>
              </a:ext>
            </a:extLst>
          </p:cNvPr>
          <p:cNvSpPr/>
          <p:nvPr/>
        </p:nvSpPr>
        <p:spPr>
          <a:xfrm>
            <a:off x="4839880" y="2525076"/>
            <a:ext cx="1642366" cy="1620967"/>
          </a:xfrm>
          <a:prstGeom prst="ellipse">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MY" dirty="0"/>
          </a:p>
        </p:txBody>
      </p:sp>
      <p:sp>
        <p:nvSpPr>
          <p:cNvPr id="10" name="TextBox 9">
            <a:extLst>
              <a:ext uri="{FF2B5EF4-FFF2-40B4-BE49-F238E27FC236}">
                <a16:creationId xmlns:a16="http://schemas.microsoft.com/office/drawing/2014/main" id="{97515053-DA69-439B-A0C5-6C16A2E38FD2}"/>
              </a:ext>
            </a:extLst>
          </p:cNvPr>
          <p:cNvSpPr txBox="1"/>
          <p:nvPr/>
        </p:nvSpPr>
        <p:spPr>
          <a:xfrm>
            <a:off x="3533812" y="5543208"/>
            <a:ext cx="4481117" cy="369332"/>
          </a:xfrm>
          <a:prstGeom prst="rect">
            <a:avLst/>
          </a:prstGeom>
          <a:noFill/>
        </p:spPr>
        <p:txBody>
          <a:bodyPr wrap="square" rtlCol="0">
            <a:spAutoFit/>
          </a:bodyPr>
          <a:lstStyle/>
          <a:p>
            <a:r>
              <a:rPr lang="en-US" dirty="0"/>
              <a:t>The operation tank is used to store pesticides</a:t>
            </a:r>
            <a:endParaRPr lang="en-MY" dirty="0"/>
          </a:p>
        </p:txBody>
      </p:sp>
    </p:spTree>
    <p:extLst>
      <p:ext uri="{BB962C8B-B14F-4D97-AF65-F5344CB8AC3E}">
        <p14:creationId xmlns:p14="http://schemas.microsoft.com/office/powerpoint/2010/main" val="2879537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5217F-7EB5-49DA-ACFB-1FB083FCC17B}"/>
              </a:ext>
            </a:extLst>
          </p:cNvPr>
          <p:cNvSpPr>
            <a:spLocks noGrp="1"/>
          </p:cNvSpPr>
          <p:nvPr>
            <p:ph type="title"/>
          </p:nvPr>
        </p:nvSpPr>
        <p:spPr/>
        <p:txBody>
          <a:bodyPr/>
          <a:lstStyle/>
          <a:p>
            <a:r>
              <a:rPr lang="en-US" dirty="0"/>
              <a:t>4) Spraying System - Water Pump &amp; Nozzles</a:t>
            </a:r>
            <a:endParaRPr lang="en-MY" dirty="0"/>
          </a:p>
        </p:txBody>
      </p:sp>
      <p:pic>
        <p:nvPicPr>
          <p:cNvPr id="4098" name="Picture 2">
            <a:extLst>
              <a:ext uri="{FF2B5EF4-FFF2-40B4-BE49-F238E27FC236}">
                <a16:creationId xmlns:a16="http://schemas.microsoft.com/office/drawing/2014/main" id="{F1CCEC5D-906A-4814-9480-419AA546D2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613" t="6699" r="23174" b="17260"/>
          <a:stretch/>
        </p:blipFill>
        <p:spPr bwMode="auto">
          <a:xfrm>
            <a:off x="997527" y="2142836"/>
            <a:ext cx="2456873" cy="29094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353BF9A-64CA-4045-A916-4659C5A7BFB4}"/>
              </a:ext>
            </a:extLst>
          </p:cNvPr>
          <p:cNvSpPr txBox="1"/>
          <p:nvPr/>
        </p:nvSpPr>
        <p:spPr>
          <a:xfrm>
            <a:off x="1449167" y="5135107"/>
            <a:ext cx="1553592" cy="369332"/>
          </a:xfrm>
          <a:prstGeom prst="rect">
            <a:avLst/>
          </a:prstGeom>
          <a:noFill/>
        </p:spPr>
        <p:txBody>
          <a:bodyPr wrap="square" rtlCol="0">
            <a:spAutoFit/>
          </a:bodyPr>
          <a:lstStyle/>
          <a:p>
            <a:r>
              <a:rPr lang="en-US" dirty="0"/>
              <a:t>Plunger pump</a:t>
            </a:r>
            <a:endParaRPr lang="en-MY" dirty="0"/>
          </a:p>
        </p:txBody>
      </p:sp>
      <p:pic>
        <p:nvPicPr>
          <p:cNvPr id="4100" name="Picture 4" descr="Eavision Spraying Drone Accessories Ccms Mist Nozzle - China Agricultural  Spraying Drone Sprayer, Spraying Drone Sprayer | Made-in-China.com">
            <a:extLst>
              <a:ext uri="{FF2B5EF4-FFF2-40B4-BE49-F238E27FC236}">
                <a16:creationId xmlns:a16="http://schemas.microsoft.com/office/drawing/2014/main" id="{98CFBAB0-8963-4328-976D-A1112046A9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876" t="15705" r="22536" b="23204"/>
          <a:stretch/>
        </p:blipFill>
        <p:spPr bwMode="auto">
          <a:xfrm>
            <a:off x="4539953" y="2410318"/>
            <a:ext cx="2456873" cy="290945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A442C4A-E47D-40D9-963B-3C088270C54C}"/>
              </a:ext>
            </a:extLst>
          </p:cNvPr>
          <p:cNvSpPr txBox="1"/>
          <p:nvPr/>
        </p:nvSpPr>
        <p:spPr>
          <a:xfrm>
            <a:off x="4991593" y="5243074"/>
            <a:ext cx="1321653" cy="369332"/>
          </a:xfrm>
          <a:prstGeom prst="rect">
            <a:avLst/>
          </a:prstGeom>
          <a:noFill/>
        </p:spPr>
        <p:txBody>
          <a:bodyPr wrap="square" rtlCol="0">
            <a:spAutoFit/>
          </a:bodyPr>
          <a:lstStyle/>
          <a:p>
            <a:r>
              <a:rPr lang="en-US" dirty="0"/>
              <a:t>Mist spray </a:t>
            </a:r>
            <a:endParaRPr lang="en-MY" dirty="0"/>
          </a:p>
        </p:txBody>
      </p:sp>
      <p:pic>
        <p:nvPicPr>
          <p:cNvPr id="4102" name="Picture 6">
            <a:extLst>
              <a:ext uri="{FF2B5EF4-FFF2-40B4-BE49-F238E27FC236}">
                <a16:creationId xmlns:a16="http://schemas.microsoft.com/office/drawing/2014/main" id="{1341AA76-B7F5-4FE2-BED4-01B602E2E0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2379" y="2308264"/>
            <a:ext cx="2934810" cy="29348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04A63B5-C706-414B-853F-4E03616725D1}"/>
              </a:ext>
            </a:extLst>
          </p:cNvPr>
          <p:cNvSpPr txBox="1"/>
          <p:nvPr/>
        </p:nvSpPr>
        <p:spPr>
          <a:xfrm>
            <a:off x="8888957" y="5052291"/>
            <a:ext cx="1321653" cy="369332"/>
          </a:xfrm>
          <a:prstGeom prst="rect">
            <a:avLst/>
          </a:prstGeom>
          <a:noFill/>
        </p:spPr>
        <p:txBody>
          <a:bodyPr wrap="square" rtlCol="0">
            <a:spAutoFit/>
          </a:bodyPr>
          <a:lstStyle/>
          <a:p>
            <a:r>
              <a:rPr lang="en-US" dirty="0"/>
              <a:t>Mist nozzle</a:t>
            </a:r>
            <a:endParaRPr lang="en-MY" dirty="0"/>
          </a:p>
        </p:txBody>
      </p:sp>
    </p:spTree>
    <p:extLst>
      <p:ext uri="{BB962C8B-B14F-4D97-AF65-F5344CB8AC3E}">
        <p14:creationId xmlns:p14="http://schemas.microsoft.com/office/powerpoint/2010/main" val="2644114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F811A-2D6F-44BB-AC06-4D30AA68076A}"/>
              </a:ext>
            </a:extLst>
          </p:cNvPr>
          <p:cNvSpPr>
            <a:spLocks noGrp="1"/>
          </p:cNvSpPr>
          <p:nvPr>
            <p:ph type="title"/>
          </p:nvPr>
        </p:nvSpPr>
        <p:spPr/>
        <p:txBody>
          <a:bodyPr/>
          <a:lstStyle/>
          <a:p>
            <a:r>
              <a:rPr lang="en-US" dirty="0"/>
              <a:t>5) Seedlings devices</a:t>
            </a:r>
            <a:endParaRPr lang="en-MY" dirty="0"/>
          </a:p>
        </p:txBody>
      </p:sp>
      <p:pic>
        <p:nvPicPr>
          <p:cNvPr id="5122" name="Picture 2" descr="Pneumatic Powered Drone Catcher Gun | Net Thrower | Nevon Projects">
            <a:extLst>
              <a:ext uri="{FF2B5EF4-FFF2-40B4-BE49-F238E27FC236}">
                <a16:creationId xmlns:a16="http://schemas.microsoft.com/office/drawing/2014/main" id="{A5179AFA-4EC1-4462-AC35-D542191B33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220" t="18349" r="10251" b="24884"/>
          <a:stretch/>
        </p:blipFill>
        <p:spPr bwMode="auto">
          <a:xfrm>
            <a:off x="950614" y="3045657"/>
            <a:ext cx="3692136" cy="231094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aevic DartGun Drone. - RotorDrone">
            <a:extLst>
              <a:ext uri="{FF2B5EF4-FFF2-40B4-BE49-F238E27FC236}">
                <a16:creationId xmlns:a16="http://schemas.microsoft.com/office/drawing/2014/main" id="{FD344D0B-4685-4EF4-B45C-9D6048D38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5071" y="1986057"/>
            <a:ext cx="6475491" cy="33705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027FF0E-6CA0-4111-A418-EDB215CDBCFA}"/>
              </a:ext>
            </a:extLst>
          </p:cNvPr>
          <p:cNvSpPr txBox="1"/>
          <p:nvPr/>
        </p:nvSpPr>
        <p:spPr>
          <a:xfrm>
            <a:off x="4319115" y="5651970"/>
            <a:ext cx="3014191" cy="923330"/>
          </a:xfrm>
          <a:prstGeom prst="rect">
            <a:avLst/>
          </a:prstGeom>
          <a:noFill/>
        </p:spPr>
        <p:txBody>
          <a:bodyPr wrap="square" rtlCol="0">
            <a:spAutoFit/>
          </a:bodyPr>
          <a:lstStyle/>
          <a:p>
            <a:pPr algn="ctr"/>
            <a:r>
              <a:rPr lang="en-US" dirty="0"/>
              <a:t>Air pressure pneumatics firing for seeds planting into the ground</a:t>
            </a:r>
            <a:endParaRPr lang="en-MY" dirty="0"/>
          </a:p>
        </p:txBody>
      </p:sp>
    </p:spTree>
    <p:extLst>
      <p:ext uri="{BB962C8B-B14F-4D97-AF65-F5344CB8AC3E}">
        <p14:creationId xmlns:p14="http://schemas.microsoft.com/office/powerpoint/2010/main" val="798567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060DC-1C55-4959-8506-D5D442A6BCFE}"/>
              </a:ext>
            </a:extLst>
          </p:cNvPr>
          <p:cNvSpPr>
            <a:spLocks noGrp="1"/>
          </p:cNvSpPr>
          <p:nvPr>
            <p:ph type="title"/>
          </p:nvPr>
        </p:nvSpPr>
        <p:spPr>
          <a:xfrm>
            <a:off x="655320" y="365125"/>
            <a:ext cx="5120114" cy="1692794"/>
          </a:xfrm>
        </p:spPr>
        <p:txBody>
          <a:bodyPr>
            <a:normAutofit/>
          </a:bodyPr>
          <a:lstStyle/>
          <a:p>
            <a:r>
              <a:rPr lang="en-US" dirty="0"/>
              <a:t>History of Agricultural Drones</a:t>
            </a:r>
            <a:endParaRPr lang="en-MY" dirty="0"/>
          </a:p>
        </p:txBody>
      </p:sp>
      <p:cxnSp>
        <p:nvCxnSpPr>
          <p:cNvPr id="9" name="Straight Arrow Connector 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3B9067E-323F-4511-92D9-FDE270A79E9D}"/>
              </a:ext>
            </a:extLst>
          </p:cNvPr>
          <p:cNvSpPr>
            <a:spLocks noGrp="1"/>
          </p:cNvSpPr>
          <p:nvPr>
            <p:ph idx="1"/>
          </p:nvPr>
        </p:nvSpPr>
        <p:spPr>
          <a:xfrm>
            <a:off x="655321" y="2575034"/>
            <a:ext cx="5120113" cy="3462228"/>
          </a:xfrm>
        </p:spPr>
        <p:txBody>
          <a:bodyPr>
            <a:normAutofit lnSpcReduction="10000"/>
          </a:bodyPr>
          <a:lstStyle/>
          <a:p>
            <a:pPr algn="just"/>
            <a:r>
              <a:rPr lang="en-US" sz="1300" i="0" dirty="0">
                <a:effectLst/>
              </a:rPr>
              <a:t>The evidence about the first use of aerial vehicles dates back in 1921. The USDA, in collaboration with the US Army, deployed it for crop dusting at McCook Field (Dayton, Ohio). Aerial vehicles helped farmers again in 1939. The Royal New Zealand Air Force assisted with the spread of seeds, mixed with fertilizers. Nikola Tesla induced radio-waves in 1898, the technology took a long time to develop them RC-air planes and helicopters. The hobbyists took advantage of RC and transistor technology to fly models during the 1960s. Then helicopters entered the scene. A US farmer, Robert </a:t>
            </a:r>
            <a:r>
              <a:rPr lang="en-US" sz="1300" i="0" dirty="0" err="1">
                <a:effectLst/>
              </a:rPr>
              <a:t>Seesholtz</a:t>
            </a:r>
            <a:r>
              <a:rPr lang="en-US" sz="1300" i="0" dirty="0">
                <a:effectLst/>
              </a:rPr>
              <a:t>, hired helicopters to whip down warm air to protect strawberries from frost injury in 1978. </a:t>
            </a:r>
          </a:p>
          <a:p>
            <a:pPr algn="just"/>
            <a:r>
              <a:rPr lang="en-US" sz="1300" i="0" dirty="0">
                <a:effectLst/>
              </a:rPr>
              <a:t>One probable evidence of using a partly un-maned vehicle for agriculture seeding comes from a New Zealander: John </a:t>
            </a:r>
            <a:r>
              <a:rPr lang="en-US" sz="1300" i="0" dirty="0" err="1">
                <a:effectLst/>
              </a:rPr>
              <a:t>Chaytor</a:t>
            </a:r>
            <a:r>
              <a:rPr lang="en-US" sz="1300" i="0" dirty="0">
                <a:effectLst/>
              </a:rPr>
              <a:t>. </a:t>
            </a:r>
            <a:r>
              <a:rPr lang="en-US" sz="1300" i="0" dirty="0" err="1">
                <a:effectLst/>
              </a:rPr>
              <a:t>Chaytor</a:t>
            </a:r>
            <a:r>
              <a:rPr lang="en-US" sz="1300" i="0" dirty="0">
                <a:effectLst/>
              </a:rPr>
              <a:t> used a hot air balloon steered with ropes from the ground. Then in 1970, Dr. Dieter Schlüter created a model RC-helicopter. However, the founder of drone technology is considered to be Abe Karem. He built the first fully functional drone for Israel in 1974 but not meant for agriculture. But, Israel has made significant developments in agriculture drones more recently.</a:t>
            </a:r>
          </a:p>
          <a:p>
            <a:pPr marL="0" indent="0">
              <a:buNone/>
            </a:pPr>
            <a:endParaRPr lang="en-US" sz="1300" i="0" dirty="0">
              <a:effectLst/>
              <a:latin typeface="+mj-lt"/>
            </a:endParaRPr>
          </a:p>
          <a:p>
            <a:pPr marL="0" indent="0">
              <a:buNone/>
            </a:pPr>
            <a:endParaRPr lang="en-MY" sz="1100" dirty="0">
              <a:latin typeface="+mj-lt"/>
            </a:endParaRPr>
          </a:p>
        </p:txBody>
      </p:sp>
      <p:pic>
        <p:nvPicPr>
          <p:cNvPr id="4" name="Picture 3">
            <a:extLst>
              <a:ext uri="{FF2B5EF4-FFF2-40B4-BE49-F238E27FC236}">
                <a16:creationId xmlns:a16="http://schemas.microsoft.com/office/drawing/2014/main" id="{7C0CD21A-96CF-4BD3-8969-BED686081A63}"/>
              </a:ext>
            </a:extLst>
          </p:cNvPr>
          <p:cNvPicPr>
            <a:picLocks noChangeAspect="1"/>
          </p:cNvPicPr>
          <p:nvPr/>
        </p:nvPicPr>
        <p:blipFill rotWithShape="1">
          <a:blip r:embed="rId2"/>
          <a:srcRect l="14247" r="24766"/>
          <a:stretch/>
        </p:blipFill>
        <p:spPr>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958218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CA6F65-82EB-4551-AC2A-A3281DED09BC}"/>
              </a:ext>
            </a:extLst>
          </p:cNvPr>
          <p:cNvSpPr txBox="1"/>
          <p:nvPr/>
        </p:nvSpPr>
        <p:spPr>
          <a:xfrm>
            <a:off x="2790177" y="2551837"/>
            <a:ext cx="6611645" cy="1754326"/>
          </a:xfrm>
          <a:prstGeom prst="rect">
            <a:avLst/>
          </a:prstGeom>
          <a:noFill/>
        </p:spPr>
        <p:txBody>
          <a:bodyPr wrap="square">
            <a:spAutoFit/>
          </a:bodyPr>
          <a:lstStyle/>
          <a:p>
            <a:pPr algn="ctr"/>
            <a:r>
              <a:rPr lang="en-US" sz="5400" dirty="0"/>
              <a:t>NAVIGATION SYSTEM &amp; CONTROLLER</a:t>
            </a:r>
            <a:endParaRPr lang="en-MY" sz="5400" dirty="0"/>
          </a:p>
        </p:txBody>
      </p:sp>
    </p:spTree>
    <p:extLst>
      <p:ext uri="{BB962C8B-B14F-4D97-AF65-F5344CB8AC3E}">
        <p14:creationId xmlns:p14="http://schemas.microsoft.com/office/powerpoint/2010/main" val="18081593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2CF6B-01F1-4100-AC1E-A671FD30C0D9}"/>
              </a:ext>
            </a:extLst>
          </p:cNvPr>
          <p:cNvSpPr>
            <a:spLocks noGrp="1"/>
          </p:cNvSpPr>
          <p:nvPr>
            <p:ph type="title"/>
          </p:nvPr>
        </p:nvSpPr>
        <p:spPr/>
        <p:txBody>
          <a:bodyPr/>
          <a:lstStyle/>
          <a:p>
            <a:r>
              <a:rPr lang="en-US" dirty="0"/>
              <a:t>1) Global Navigation Satellite System (GNSS)</a:t>
            </a:r>
            <a:endParaRPr lang="en-MY" dirty="0"/>
          </a:p>
        </p:txBody>
      </p:sp>
      <p:pic>
        <p:nvPicPr>
          <p:cNvPr id="7170" name="Picture 2" descr="Interesting: Nikon to release a new camera with GNSS (Global Navigation  Satellite System) - Nikon Rumors">
            <a:extLst>
              <a:ext uri="{FF2B5EF4-FFF2-40B4-BE49-F238E27FC236}">
                <a16:creationId xmlns:a16="http://schemas.microsoft.com/office/drawing/2014/main" id="{99DA813A-DA71-41F3-A410-1BBD3ABA9F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1431" y="2042049"/>
            <a:ext cx="6667500" cy="29337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6423109-394D-461F-9847-0E65A0438590}"/>
              </a:ext>
            </a:extLst>
          </p:cNvPr>
          <p:cNvSpPr txBox="1"/>
          <p:nvPr/>
        </p:nvSpPr>
        <p:spPr>
          <a:xfrm>
            <a:off x="2888958" y="5327110"/>
            <a:ext cx="5385032" cy="1077218"/>
          </a:xfrm>
          <a:prstGeom prst="rect">
            <a:avLst/>
          </a:prstGeom>
          <a:noFill/>
        </p:spPr>
        <p:txBody>
          <a:bodyPr wrap="square">
            <a:spAutoFit/>
          </a:bodyPr>
          <a:lstStyle/>
          <a:p>
            <a:pPr algn="ctr"/>
            <a:r>
              <a:rPr lang="en-US" sz="1600" b="0" i="0" dirty="0">
                <a:effectLst/>
              </a:rPr>
              <a:t>GNSS refers to a constellation of satellites providing signals from space that transmit positioning and timing data to GNSS receivers. The receivers then use this data to determine location.</a:t>
            </a:r>
            <a:endParaRPr lang="en-MY" sz="1600" dirty="0"/>
          </a:p>
        </p:txBody>
      </p:sp>
    </p:spTree>
    <p:extLst>
      <p:ext uri="{BB962C8B-B14F-4D97-AF65-F5344CB8AC3E}">
        <p14:creationId xmlns:p14="http://schemas.microsoft.com/office/powerpoint/2010/main" val="4220682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826A5-EF68-40BC-9563-932E8E80ADD9}"/>
              </a:ext>
            </a:extLst>
          </p:cNvPr>
          <p:cNvSpPr>
            <a:spLocks noGrp="1"/>
          </p:cNvSpPr>
          <p:nvPr>
            <p:ph type="title"/>
          </p:nvPr>
        </p:nvSpPr>
        <p:spPr/>
        <p:txBody>
          <a:bodyPr/>
          <a:lstStyle/>
          <a:p>
            <a:r>
              <a:rPr lang="en-US" dirty="0"/>
              <a:t>2) Real Time Kinematics (RTK) GPS</a:t>
            </a:r>
            <a:endParaRPr lang="en-MY" dirty="0"/>
          </a:p>
        </p:txBody>
      </p:sp>
      <p:pic>
        <p:nvPicPr>
          <p:cNvPr id="8194" name="Picture 2" descr="DJI Agras T30 | DJI Ferntech Enterprise Drones">
            <a:extLst>
              <a:ext uri="{FF2B5EF4-FFF2-40B4-BE49-F238E27FC236}">
                <a16:creationId xmlns:a16="http://schemas.microsoft.com/office/drawing/2014/main" id="{C697046F-DC35-41CC-8F70-A8A3A6486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758" y="1341176"/>
            <a:ext cx="4057440" cy="2704959"/>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S RTK THE FUTURE OF DRONE MAPPING, RTK drone solution">
            <a:extLst>
              <a:ext uri="{FF2B5EF4-FFF2-40B4-BE49-F238E27FC236}">
                <a16:creationId xmlns:a16="http://schemas.microsoft.com/office/drawing/2014/main" id="{FD49FEDD-C9F2-4E1D-A352-D9F74F0018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468" y="3809790"/>
            <a:ext cx="3217932" cy="26892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635164D-9C21-4189-823C-059D13C3BF38}"/>
              </a:ext>
            </a:extLst>
          </p:cNvPr>
          <p:cNvPicPr>
            <a:picLocks noChangeAspect="1"/>
          </p:cNvPicPr>
          <p:nvPr/>
        </p:nvPicPr>
        <p:blipFill>
          <a:blip r:embed="rId4"/>
          <a:stretch>
            <a:fillRect/>
          </a:stretch>
        </p:blipFill>
        <p:spPr>
          <a:xfrm>
            <a:off x="5868923" y="1734244"/>
            <a:ext cx="5944319" cy="3434279"/>
          </a:xfrm>
          <a:prstGeom prst="rect">
            <a:avLst/>
          </a:prstGeom>
        </p:spPr>
      </p:pic>
      <p:sp>
        <p:nvSpPr>
          <p:cNvPr id="7" name="TextBox 6">
            <a:extLst>
              <a:ext uri="{FF2B5EF4-FFF2-40B4-BE49-F238E27FC236}">
                <a16:creationId xmlns:a16="http://schemas.microsoft.com/office/drawing/2014/main" id="{A0CD7566-1C84-47F6-84E5-C054BEF9619A}"/>
              </a:ext>
            </a:extLst>
          </p:cNvPr>
          <p:cNvSpPr txBox="1"/>
          <p:nvPr/>
        </p:nvSpPr>
        <p:spPr>
          <a:xfrm>
            <a:off x="5968013" y="5343730"/>
            <a:ext cx="6094520" cy="1200329"/>
          </a:xfrm>
          <a:prstGeom prst="rect">
            <a:avLst/>
          </a:prstGeom>
          <a:noFill/>
        </p:spPr>
        <p:txBody>
          <a:bodyPr wrap="square">
            <a:spAutoFit/>
          </a:bodyPr>
          <a:lstStyle/>
          <a:p>
            <a:r>
              <a:rPr lang="en-US" dirty="0">
                <a:solidFill>
                  <a:srgbClr val="333333"/>
                </a:solidFill>
                <a:latin typeface="Hexagon-Akkurat-Regular"/>
              </a:rPr>
              <a:t>A</a:t>
            </a:r>
            <a:r>
              <a:rPr lang="en-US" b="0" i="0" dirty="0">
                <a:solidFill>
                  <a:srgbClr val="333333"/>
                </a:solidFill>
                <a:effectLst/>
                <a:latin typeface="Hexagon-Akkurat-Regular"/>
              </a:rPr>
              <a:t> technique that uses carrier-based ranging and provides ranges (and therefore positions) that are orders of magnitude more precise than those available through code-based positioning.</a:t>
            </a:r>
            <a:endParaRPr lang="en-MY" dirty="0"/>
          </a:p>
        </p:txBody>
      </p:sp>
    </p:spTree>
    <p:extLst>
      <p:ext uri="{BB962C8B-B14F-4D97-AF65-F5344CB8AC3E}">
        <p14:creationId xmlns:p14="http://schemas.microsoft.com/office/powerpoint/2010/main" val="4288570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30957-C18B-4734-817B-E587CB938F40}"/>
              </a:ext>
            </a:extLst>
          </p:cNvPr>
          <p:cNvSpPr>
            <a:spLocks noGrp="1"/>
          </p:cNvSpPr>
          <p:nvPr>
            <p:ph type="title"/>
          </p:nvPr>
        </p:nvSpPr>
        <p:spPr/>
        <p:txBody>
          <a:bodyPr/>
          <a:lstStyle/>
          <a:p>
            <a:r>
              <a:rPr lang="en-US" dirty="0"/>
              <a:t>3) Controller</a:t>
            </a:r>
            <a:endParaRPr lang="en-MY" dirty="0"/>
          </a:p>
        </p:txBody>
      </p:sp>
      <p:pic>
        <p:nvPicPr>
          <p:cNvPr id="9218" name="Picture 2" descr="DJI RM500 RadioControlled (RC) model remote control Camera drone">
            <a:extLst>
              <a:ext uri="{FF2B5EF4-FFF2-40B4-BE49-F238E27FC236}">
                <a16:creationId xmlns:a16="http://schemas.microsoft.com/office/drawing/2014/main" id="{607FA3B4-CC3A-4628-AF9F-B79E579B1E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477" t="19555" r="18229" b="17476"/>
          <a:stretch/>
        </p:blipFill>
        <p:spPr bwMode="auto">
          <a:xfrm>
            <a:off x="825173" y="2063419"/>
            <a:ext cx="3027218" cy="22180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3CEAF26-97C5-4B5B-BC1B-CCDF418ACD30}"/>
              </a:ext>
            </a:extLst>
          </p:cNvPr>
          <p:cNvSpPr txBox="1"/>
          <p:nvPr/>
        </p:nvSpPr>
        <p:spPr>
          <a:xfrm>
            <a:off x="720505" y="4654250"/>
            <a:ext cx="3014191" cy="646331"/>
          </a:xfrm>
          <a:prstGeom prst="rect">
            <a:avLst/>
          </a:prstGeom>
          <a:noFill/>
        </p:spPr>
        <p:txBody>
          <a:bodyPr wrap="square" rtlCol="0">
            <a:spAutoFit/>
          </a:bodyPr>
          <a:lstStyle/>
          <a:p>
            <a:pPr algn="ctr"/>
            <a:r>
              <a:rPr lang="en-US" dirty="0"/>
              <a:t>DJI Smart Controller</a:t>
            </a:r>
          </a:p>
          <a:p>
            <a:pPr algn="ctr"/>
            <a:r>
              <a:rPr lang="en-US" dirty="0"/>
              <a:t>Model : RM500-ENT</a:t>
            </a:r>
            <a:endParaRPr lang="en-MY" dirty="0"/>
          </a:p>
        </p:txBody>
      </p:sp>
      <p:pic>
        <p:nvPicPr>
          <p:cNvPr id="9220" name="Picture 4" descr="HoneyComb AgDrone Agricultural Drone System in Tangent, Oregon, United  States (IronPlanet Item #4280518)">
            <a:extLst>
              <a:ext uri="{FF2B5EF4-FFF2-40B4-BE49-F238E27FC236}">
                <a16:creationId xmlns:a16="http://schemas.microsoft.com/office/drawing/2014/main" id="{C930D520-81CB-4E9E-9F47-A7B5EB30C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2391" y="2063419"/>
            <a:ext cx="3096091" cy="232206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A36E66A-A305-48F8-86D4-B747855B0A8F}"/>
              </a:ext>
            </a:extLst>
          </p:cNvPr>
          <p:cNvSpPr txBox="1"/>
          <p:nvPr/>
        </p:nvSpPr>
        <p:spPr>
          <a:xfrm>
            <a:off x="3996209" y="4640444"/>
            <a:ext cx="3014191" cy="646331"/>
          </a:xfrm>
          <a:prstGeom prst="rect">
            <a:avLst/>
          </a:prstGeom>
          <a:noFill/>
        </p:spPr>
        <p:txBody>
          <a:bodyPr wrap="square" rtlCol="0">
            <a:spAutoFit/>
          </a:bodyPr>
          <a:lstStyle/>
          <a:p>
            <a:pPr algn="ctr"/>
            <a:r>
              <a:rPr lang="en-US" dirty="0"/>
              <a:t>Honeycomb </a:t>
            </a:r>
            <a:r>
              <a:rPr lang="en-US" dirty="0" err="1"/>
              <a:t>AgDrone</a:t>
            </a:r>
            <a:r>
              <a:rPr lang="en-US" dirty="0"/>
              <a:t> Controller</a:t>
            </a:r>
            <a:endParaRPr lang="en-MY" dirty="0"/>
          </a:p>
        </p:txBody>
      </p:sp>
      <p:pic>
        <p:nvPicPr>
          <p:cNvPr id="9224" name="Picture 8" descr="Drone Ground Control Stations | Portable GCS | UAV GCS - Desert Rotor">
            <a:extLst>
              <a:ext uri="{FF2B5EF4-FFF2-40B4-BE49-F238E27FC236}">
                <a16:creationId xmlns:a16="http://schemas.microsoft.com/office/drawing/2014/main" id="{CD2FDD1D-22B9-4A2C-AA1D-675548DB31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482" y="1788515"/>
            <a:ext cx="5181600" cy="27679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BADAFBB-94CC-4764-8CF7-50214FEC467D}"/>
              </a:ext>
            </a:extLst>
          </p:cNvPr>
          <p:cNvSpPr txBox="1"/>
          <p:nvPr/>
        </p:nvSpPr>
        <p:spPr>
          <a:xfrm>
            <a:off x="7960118" y="4792844"/>
            <a:ext cx="3014191" cy="369332"/>
          </a:xfrm>
          <a:prstGeom prst="rect">
            <a:avLst/>
          </a:prstGeom>
          <a:noFill/>
        </p:spPr>
        <p:txBody>
          <a:bodyPr wrap="square" rtlCol="0">
            <a:spAutoFit/>
          </a:bodyPr>
          <a:lstStyle/>
          <a:p>
            <a:pPr algn="ctr"/>
            <a:r>
              <a:rPr lang="en-US" dirty="0"/>
              <a:t>UAV ground station</a:t>
            </a:r>
            <a:endParaRPr lang="en-MY" dirty="0"/>
          </a:p>
        </p:txBody>
      </p:sp>
    </p:spTree>
    <p:extLst>
      <p:ext uri="{BB962C8B-B14F-4D97-AF65-F5344CB8AC3E}">
        <p14:creationId xmlns:p14="http://schemas.microsoft.com/office/powerpoint/2010/main" val="3928540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3DCE7-F57B-446E-BC9F-4FC79ADE138D}"/>
              </a:ext>
            </a:extLst>
          </p:cNvPr>
          <p:cNvSpPr>
            <a:spLocks noGrp="1"/>
          </p:cNvSpPr>
          <p:nvPr>
            <p:ph type="title"/>
          </p:nvPr>
        </p:nvSpPr>
        <p:spPr/>
        <p:txBody>
          <a:bodyPr/>
          <a:lstStyle/>
          <a:p>
            <a:r>
              <a:rPr lang="en-US" dirty="0"/>
              <a:t>4) Flight controller with IMU</a:t>
            </a:r>
            <a:endParaRPr lang="en-MY" dirty="0"/>
          </a:p>
        </p:txBody>
      </p:sp>
      <p:pic>
        <p:nvPicPr>
          <p:cNvPr id="5" name="Picture 4">
            <a:extLst>
              <a:ext uri="{FF2B5EF4-FFF2-40B4-BE49-F238E27FC236}">
                <a16:creationId xmlns:a16="http://schemas.microsoft.com/office/drawing/2014/main" id="{D457EED3-C14E-42D0-BD16-FF38CE3E6251}"/>
              </a:ext>
            </a:extLst>
          </p:cNvPr>
          <p:cNvPicPr>
            <a:picLocks noChangeAspect="1"/>
          </p:cNvPicPr>
          <p:nvPr/>
        </p:nvPicPr>
        <p:blipFill>
          <a:blip r:embed="rId2"/>
          <a:stretch>
            <a:fillRect/>
          </a:stretch>
        </p:blipFill>
        <p:spPr>
          <a:xfrm>
            <a:off x="1086588" y="1690688"/>
            <a:ext cx="2913925" cy="2384120"/>
          </a:xfrm>
          <a:prstGeom prst="rect">
            <a:avLst/>
          </a:prstGeom>
        </p:spPr>
      </p:pic>
      <p:pic>
        <p:nvPicPr>
          <p:cNvPr id="7" name="Picture 6">
            <a:extLst>
              <a:ext uri="{FF2B5EF4-FFF2-40B4-BE49-F238E27FC236}">
                <a16:creationId xmlns:a16="http://schemas.microsoft.com/office/drawing/2014/main" id="{C0AAE67F-917A-429F-A3CB-84D856E2C0C5}"/>
              </a:ext>
            </a:extLst>
          </p:cNvPr>
          <p:cNvPicPr>
            <a:picLocks noChangeAspect="1"/>
          </p:cNvPicPr>
          <p:nvPr/>
        </p:nvPicPr>
        <p:blipFill>
          <a:blip r:embed="rId3"/>
          <a:stretch>
            <a:fillRect/>
          </a:stretch>
        </p:blipFill>
        <p:spPr>
          <a:xfrm>
            <a:off x="4248901" y="1476397"/>
            <a:ext cx="2985549" cy="2812702"/>
          </a:xfrm>
          <a:prstGeom prst="rect">
            <a:avLst/>
          </a:prstGeom>
        </p:spPr>
      </p:pic>
      <p:pic>
        <p:nvPicPr>
          <p:cNvPr id="8194" name="Picture 2" descr="TopXGun T1 A Agricultural drone UAV flight controller with DCU Support  Quadrotor Hexarotor Octarotor agriculture spraying FCU|flight controller| agriculture dronedrone flight controller - AliExpress">
            <a:extLst>
              <a:ext uri="{FF2B5EF4-FFF2-40B4-BE49-F238E27FC236}">
                <a16:creationId xmlns:a16="http://schemas.microsoft.com/office/drawing/2014/main" id="{20F2C5AC-EE14-458E-9486-A4A5494D84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162" b="18835"/>
          <a:stretch/>
        </p:blipFill>
        <p:spPr bwMode="auto">
          <a:xfrm>
            <a:off x="7076261" y="1649839"/>
            <a:ext cx="4834631" cy="2465819"/>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4">
            <a:extLst>
              <a:ext uri="{FF2B5EF4-FFF2-40B4-BE49-F238E27FC236}">
                <a16:creationId xmlns:a16="http://schemas.microsoft.com/office/drawing/2014/main" id="{087E7FF7-8E6D-4E7D-8C1B-778C4689868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sp>
        <p:nvSpPr>
          <p:cNvPr id="9" name="AutoShape 6">
            <a:extLst>
              <a:ext uri="{FF2B5EF4-FFF2-40B4-BE49-F238E27FC236}">
                <a16:creationId xmlns:a16="http://schemas.microsoft.com/office/drawing/2014/main" id="{F50EB2A2-5D18-4298-AB08-526C05B970F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MY"/>
          </a:p>
        </p:txBody>
      </p:sp>
      <p:pic>
        <p:nvPicPr>
          <p:cNvPr id="11" name="Picture 10">
            <a:extLst>
              <a:ext uri="{FF2B5EF4-FFF2-40B4-BE49-F238E27FC236}">
                <a16:creationId xmlns:a16="http://schemas.microsoft.com/office/drawing/2014/main" id="{3E790F27-582E-49BA-981B-0DE9A91BC2FC}"/>
              </a:ext>
            </a:extLst>
          </p:cNvPr>
          <p:cNvPicPr>
            <a:picLocks noChangeAspect="1"/>
          </p:cNvPicPr>
          <p:nvPr/>
        </p:nvPicPr>
        <p:blipFill>
          <a:blip r:embed="rId5"/>
          <a:stretch>
            <a:fillRect/>
          </a:stretch>
        </p:blipFill>
        <p:spPr>
          <a:xfrm>
            <a:off x="1263366" y="4500955"/>
            <a:ext cx="3863488" cy="1761296"/>
          </a:xfrm>
          <a:prstGeom prst="rect">
            <a:avLst/>
          </a:prstGeom>
        </p:spPr>
      </p:pic>
      <p:sp>
        <p:nvSpPr>
          <p:cNvPr id="12" name="TextBox 11">
            <a:extLst>
              <a:ext uri="{FF2B5EF4-FFF2-40B4-BE49-F238E27FC236}">
                <a16:creationId xmlns:a16="http://schemas.microsoft.com/office/drawing/2014/main" id="{D1908DA4-7B91-488C-9DEB-492EE1AE9C19}"/>
              </a:ext>
            </a:extLst>
          </p:cNvPr>
          <p:cNvSpPr txBox="1"/>
          <p:nvPr/>
        </p:nvSpPr>
        <p:spPr>
          <a:xfrm>
            <a:off x="5153487" y="4673381"/>
            <a:ext cx="1792438" cy="646331"/>
          </a:xfrm>
          <a:prstGeom prst="rect">
            <a:avLst/>
          </a:prstGeom>
          <a:noFill/>
        </p:spPr>
        <p:txBody>
          <a:bodyPr wrap="square" rtlCol="0">
            <a:spAutoFit/>
          </a:bodyPr>
          <a:lstStyle/>
          <a:p>
            <a:r>
              <a:rPr lang="en-MY" dirty="0"/>
              <a:t>EA Pro Intelligent Control System</a:t>
            </a:r>
          </a:p>
        </p:txBody>
      </p:sp>
      <p:sp>
        <p:nvSpPr>
          <p:cNvPr id="15" name="TextBox 14">
            <a:extLst>
              <a:ext uri="{FF2B5EF4-FFF2-40B4-BE49-F238E27FC236}">
                <a16:creationId xmlns:a16="http://schemas.microsoft.com/office/drawing/2014/main" id="{BB921767-2C5C-440B-A550-3027DC0BA5E8}"/>
              </a:ext>
            </a:extLst>
          </p:cNvPr>
          <p:cNvSpPr txBox="1"/>
          <p:nvPr/>
        </p:nvSpPr>
        <p:spPr>
          <a:xfrm>
            <a:off x="5259280" y="5440069"/>
            <a:ext cx="6094520" cy="923330"/>
          </a:xfrm>
          <a:prstGeom prst="rect">
            <a:avLst/>
          </a:prstGeom>
          <a:noFill/>
        </p:spPr>
        <p:txBody>
          <a:bodyPr wrap="square">
            <a:spAutoFit/>
          </a:bodyPr>
          <a:lstStyle/>
          <a:p>
            <a:pPr algn="ctr"/>
            <a:r>
              <a:rPr lang="en-US" dirty="0"/>
              <a:t>Automotive-grade CPU+GPU core processor, trillion-level floating-point computing capability per second, multi-threaded real-time parallel processing technology</a:t>
            </a:r>
            <a:endParaRPr lang="en-MY" dirty="0"/>
          </a:p>
        </p:txBody>
      </p:sp>
    </p:spTree>
    <p:extLst>
      <p:ext uri="{BB962C8B-B14F-4D97-AF65-F5344CB8AC3E}">
        <p14:creationId xmlns:p14="http://schemas.microsoft.com/office/powerpoint/2010/main" val="976282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679A2-5609-4CA9-B274-3A7C5FDF8A2A}"/>
              </a:ext>
            </a:extLst>
          </p:cNvPr>
          <p:cNvSpPr>
            <a:spLocks noGrp="1"/>
          </p:cNvSpPr>
          <p:nvPr>
            <p:ph type="title"/>
          </p:nvPr>
        </p:nvSpPr>
        <p:spPr/>
        <p:txBody>
          <a:bodyPr/>
          <a:lstStyle/>
          <a:p>
            <a:r>
              <a:rPr lang="en-US" dirty="0"/>
              <a:t>4) Precision Hawk Drone</a:t>
            </a:r>
            <a:endParaRPr lang="en-MY" dirty="0"/>
          </a:p>
        </p:txBody>
      </p:sp>
      <p:pic>
        <p:nvPicPr>
          <p:cNvPr id="10242" name="Picture 2" descr="How To Gain a New Perspective On Your Farm with a Drone-Based Solution">
            <a:extLst>
              <a:ext uri="{FF2B5EF4-FFF2-40B4-BE49-F238E27FC236}">
                <a16:creationId xmlns:a16="http://schemas.microsoft.com/office/drawing/2014/main" id="{7FEFDFEF-7454-4C44-A95A-B9BEC54585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605" y="1690688"/>
            <a:ext cx="4863597" cy="38743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B8FDDE7-20F1-42D5-8C4E-CEEFF5DB33FE}"/>
              </a:ext>
            </a:extLst>
          </p:cNvPr>
          <p:cNvPicPr>
            <a:picLocks noChangeAspect="1"/>
          </p:cNvPicPr>
          <p:nvPr/>
        </p:nvPicPr>
        <p:blipFill>
          <a:blip r:embed="rId3"/>
          <a:stretch>
            <a:fillRect/>
          </a:stretch>
        </p:blipFill>
        <p:spPr>
          <a:xfrm>
            <a:off x="5812325" y="1901229"/>
            <a:ext cx="6142238" cy="2889674"/>
          </a:xfrm>
          <a:prstGeom prst="rect">
            <a:avLst/>
          </a:prstGeom>
        </p:spPr>
      </p:pic>
    </p:spTree>
    <p:extLst>
      <p:ext uri="{BB962C8B-B14F-4D97-AF65-F5344CB8AC3E}">
        <p14:creationId xmlns:p14="http://schemas.microsoft.com/office/powerpoint/2010/main" val="2678477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CA6F65-82EB-4551-AC2A-A3281DED09BC}"/>
              </a:ext>
            </a:extLst>
          </p:cNvPr>
          <p:cNvSpPr txBox="1"/>
          <p:nvPr/>
        </p:nvSpPr>
        <p:spPr>
          <a:xfrm>
            <a:off x="2790177" y="2551837"/>
            <a:ext cx="6611645" cy="923330"/>
          </a:xfrm>
          <a:prstGeom prst="rect">
            <a:avLst/>
          </a:prstGeom>
          <a:noFill/>
        </p:spPr>
        <p:txBody>
          <a:bodyPr wrap="square">
            <a:spAutoFit/>
          </a:bodyPr>
          <a:lstStyle/>
          <a:p>
            <a:pPr algn="ctr"/>
            <a:r>
              <a:rPr lang="en-US" sz="5400" dirty="0"/>
              <a:t>DATA COLLECTION</a:t>
            </a:r>
            <a:endParaRPr lang="en-MY" sz="5400" dirty="0"/>
          </a:p>
        </p:txBody>
      </p:sp>
    </p:spTree>
    <p:extLst>
      <p:ext uri="{BB962C8B-B14F-4D97-AF65-F5344CB8AC3E}">
        <p14:creationId xmlns:p14="http://schemas.microsoft.com/office/powerpoint/2010/main" val="1668082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D4505-10A4-4ABA-80C2-CE67A756CCE0}"/>
              </a:ext>
            </a:extLst>
          </p:cNvPr>
          <p:cNvSpPr>
            <a:spLocks noGrp="1"/>
          </p:cNvSpPr>
          <p:nvPr>
            <p:ph type="title"/>
          </p:nvPr>
        </p:nvSpPr>
        <p:spPr/>
        <p:txBody>
          <a:bodyPr/>
          <a:lstStyle/>
          <a:p>
            <a:r>
              <a:rPr lang="en-US" dirty="0"/>
              <a:t>1) First Person View (FPV) Camera</a:t>
            </a:r>
            <a:endParaRPr lang="en-MY" dirty="0"/>
          </a:p>
        </p:txBody>
      </p:sp>
      <p:pic>
        <p:nvPicPr>
          <p:cNvPr id="5" name="Picture 4">
            <a:extLst>
              <a:ext uri="{FF2B5EF4-FFF2-40B4-BE49-F238E27FC236}">
                <a16:creationId xmlns:a16="http://schemas.microsoft.com/office/drawing/2014/main" id="{EA75344A-C636-43E1-9F29-E3BCB6DC9E24}"/>
              </a:ext>
            </a:extLst>
          </p:cNvPr>
          <p:cNvPicPr>
            <a:picLocks noChangeAspect="1"/>
          </p:cNvPicPr>
          <p:nvPr/>
        </p:nvPicPr>
        <p:blipFill>
          <a:blip r:embed="rId2"/>
          <a:stretch>
            <a:fillRect/>
          </a:stretch>
        </p:blipFill>
        <p:spPr>
          <a:xfrm>
            <a:off x="838200" y="1631097"/>
            <a:ext cx="3388262" cy="1525355"/>
          </a:xfrm>
          <a:prstGeom prst="rect">
            <a:avLst/>
          </a:prstGeom>
        </p:spPr>
      </p:pic>
      <p:sp>
        <p:nvSpPr>
          <p:cNvPr id="6" name="TextBox 5">
            <a:extLst>
              <a:ext uri="{FF2B5EF4-FFF2-40B4-BE49-F238E27FC236}">
                <a16:creationId xmlns:a16="http://schemas.microsoft.com/office/drawing/2014/main" id="{978B8C8A-6B58-4ABB-8400-705FC00B1E65}"/>
              </a:ext>
            </a:extLst>
          </p:cNvPr>
          <p:cNvSpPr txBox="1"/>
          <p:nvPr/>
        </p:nvSpPr>
        <p:spPr>
          <a:xfrm>
            <a:off x="1170182" y="3239884"/>
            <a:ext cx="2254313" cy="923330"/>
          </a:xfrm>
          <a:prstGeom prst="rect">
            <a:avLst/>
          </a:prstGeom>
          <a:noFill/>
        </p:spPr>
        <p:txBody>
          <a:bodyPr wrap="square" rtlCol="0">
            <a:spAutoFit/>
          </a:bodyPr>
          <a:lstStyle/>
          <a:p>
            <a:pPr algn="ctr"/>
            <a:r>
              <a:rPr lang="en-US" dirty="0"/>
              <a:t>Dual FPV cameras with night vision capabilities</a:t>
            </a:r>
            <a:endParaRPr lang="en-MY" dirty="0"/>
          </a:p>
        </p:txBody>
      </p:sp>
      <p:pic>
        <p:nvPicPr>
          <p:cNvPr id="1028" name="Picture 4" descr="DJI's new FPV goggles and camera are for high-definition drone racing and  filming - The Verge">
            <a:extLst>
              <a:ext uri="{FF2B5EF4-FFF2-40B4-BE49-F238E27FC236}">
                <a16:creationId xmlns:a16="http://schemas.microsoft.com/office/drawing/2014/main" id="{758E127C-F50A-491E-A4B4-91D5078F18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835" y="3884832"/>
            <a:ext cx="3393692" cy="22624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JI FPV drone review: an incredible new experience for drone enthusiasts |  AppleInsider">
            <a:extLst>
              <a:ext uri="{FF2B5EF4-FFF2-40B4-BE49-F238E27FC236}">
                <a16:creationId xmlns:a16="http://schemas.microsoft.com/office/drawing/2014/main" id="{4E9B9147-D45B-4CCA-939C-203CF0BA7F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1184" y="1513770"/>
            <a:ext cx="4639385" cy="26113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F43194D0-06D0-45C0-AC15-6AADCF811264}"/>
              </a:ext>
            </a:extLst>
          </p:cNvPr>
          <p:cNvPicPr>
            <a:picLocks noChangeAspect="1"/>
          </p:cNvPicPr>
          <p:nvPr/>
        </p:nvPicPr>
        <p:blipFill>
          <a:blip r:embed="rId5"/>
          <a:stretch>
            <a:fillRect/>
          </a:stretch>
        </p:blipFill>
        <p:spPr>
          <a:xfrm>
            <a:off x="7126697" y="5016063"/>
            <a:ext cx="4639385" cy="898774"/>
          </a:xfrm>
          <a:prstGeom prst="rect">
            <a:avLst/>
          </a:prstGeom>
        </p:spPr>
      </p:pic>
    </p:spTree>
    <p:extLst>
      <p:ext uri="{BB962C8B-B14F-4D97-AF65-F5344CB8AC3E}">
        <p14:creationId xmlns:p14="http://schemas.microsoft.com/office/powerpoint/2010/main" val="331119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F3C37-5D05-4065-BAC2-C609F42100F5}"/>
              </a:ext>
            </a:extLst>
          </p:cNvPr>
          <p:cNvSpPr>
            <a:spLocks noGrp="1"/>
          </p:cNvSpPr>
          <p:nvPr>
            <p:ph type="title"/>
          </p:nvPr>
        </p:nvSpPr>
        <p:spPr/>
        <p:txBody>
          <a:bodyPr/>
          <a:lstStyle/>
          <a:p>
            <a:r>
              <a:rPr lang="en-US" dirty="0"/>
              <a:t>2) Binocular vision camera</a:t>
            </a:r>
            <a:endParaRPr lang="en-MY" dirty="0"/>
          </a:p>
        </p:txBody>
      </p:sp>
      <p:pic>
        <p:nvPicPr>
          <p:cNvPr id="6" name="Picture 5">
            <a:extLst>
              <a:ext uri="{FF2B5EF4-FFF2-40B4-BE49-F238E27FC236}">
                <a16:creationId xmlns:a16="http://schemas.microsoft.com/office/drawing/2014/main" id="{5B722A2B-6A6D-4FAE-87AD-42C7F499AC37}"/>
              </a:ext>
            </a:extLst>
          </p:cNvPr>
          <p:cNvPicPr>
            <a:picLocks noChangeAspect="1"/>
          </p:cNvPicPr>
          <p:nvPr/>
        </p:nvPicPr>
        <p:blipFill>
          <a:blip r:embed="rId2"/>
          <a:stretch>
            <a:fillRect/>
          </a:stretch>
        </p:blipFill>
        <p:spPr>
          <a:xfrm>
            <a:off x="838200" y="1820379"/>
            <a:ext cx="4440375" cy="1200328"/>
          </a:xfrm>
          <a:prstGeom prst="rect">
            <a:avLst/>
          </a:prstGeom>
        </p:spPr>
      </p:pic>
      <p:sp>
        <p:nvSpPr>
          <p:cNvPr id="7" name="TextBox 6">
            <a:extLst>
              <a:ext uri="{FF2B5EF4-FFF2-40B4-BE49-F238E27FC236}">
                <a16:creationId xmlns:a16="http://schemas.microsoft.com/office/drawing/2014/main" id="{011C8049-3921-4947-8E5C-7B2DF36BDBD9}"/>
              </a:ext>
            </a:extLst>
          </p:cNvPr>
          <p:cNvSpPr txBox="1"/>
          <p:nvPr/>
        </p:nvSpPr>
        <p:spPr>
          <a:xfrm>
            <a:off x="1745810" y="3150398"/>
            <a:ext cx="2254313" cy="923330"/>
          </a:xfrm>
          <a:prstGeom prst="rect">
            <a:avLst/>
          </a:prstGeom>
          <a:noFill/>
        </p:spPr>
        <p:txBody>
          <a:bodyPr wrap="square" rtlCol="0">
            <a:spAutoFit/>
          </a:bodyPr>
          <a:lstStyle/>
          <a:p>
            <a:pPr algn="ctr"/>
            <a:r>
              <a:rPr lang="en-US" dirty="0"/>
              <a:t>Dual 4m pixels 120 wide angle pixel level recognition</a:t>
            </a:r>
            <a:endParaRPr lang="en-MY" dirty="0"/>
          </a:p>
        </p:txBody>
      </p:sp>
      <p:pic>
        <p:nvPicPr>
          <p:cNvPr id="4098" name="Picture 2" descr="Remote Sensing | Free Full-Text | Real-Time Detection and Spatial  Localization of Insulators for UAV Inspection Based on Binocular Stereo  Vision">
            <a:extLst>
              <a:ext uri="{FF2B5EF4-FFF2-40B4-BE49-F238E27FC236}">
                <a16:creationId xmlns:a16="http://schemas.microsoft.com/office/drawing/2014/main" id="{C041927A-A1CC-4EE0-9062-D575DFD2B1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1720" y="3295252"/>
            <a:ext cx="6780317" cy="307233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27EC4AD-E863-46E0-BBE5-86B6F6C5AF41}"/>
              </a:ext>
            </a:extLst>
          </p:cNvPr>
          <p:cNvPicPr>
            <a:picLocks noChangeAspect="1"/>
          </p:cNvPicPr>
          <p:nvPr/>
        </p:nvPicPr>
        <p:blipFill>
          <a:blip r:embed="rId4"/>
          <a:stretch>
            <a:fillRect/>
          </a:stretch>
        </p:blipFill>
        <p:spPr>
          <a:xfrm>
            <a:off x="5411682" y="1359968"/>
            <a:ext cx="6780318" cy="1501356"/>
          </a:xfrm>
          <a:prstGeom prst="rect">
            <a:avLst/>
          </a:prstGeom>
        </p:spPr>
      </p:pic>
    </p:spTree>
    <p:extLst>
      <p:ext uri="{BB962C8B-B14F-4D97-AF65-F5344CB8AC3E}">
        <p14:creationId xmlns:p14="http://schemas.microsoft.com/office/powerpoint/2010/main" val="1924027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DF07-9E2D-4BAC-9418-F889FD8EC9FC}"/>
              </a:ext>
            </a:extLst>
          </p:cNvPr>
          <p:cNvSpPr>
            <a:spLocks noGrp="1"/>
          </p:cNvSpPr>
          <p:nvPr>
            <p:ph type="title"/>
          </p:nvPr>
        </p:nvSpPr>
        <p:spPr/>
        <p:txBody>
          <a:bodyPr/>
          <a:lstStyle/>
          <a:p>
            <a:r>
              <a:rPr lang="en-US" dirty="0"/>
              <a:t>3) Multispectral camera</a:t>
            </a:r>
            <a:endParaRPr lang="en-MY" dirty="0"/>
          </a:p>
        </p:txBody>
      </p:sp>
      <p:pic>
        <p:nvPicPr>
          <p:cNvPr id="4" name="Picture 2" descr="Sequoia Multispectral Sensor 4 bands, RGB 16 Mpx, 64GB memory">
            <a:extLst>
              <a:ext uri="{FF2B5EF4-FFF2-40B4-BE49-F238E27FC236}">
                <a16:creationId xmlns:a16="http://schemas.microsoft.com/office/drawing/2014/main" id="{0738C7CE-4B30-4CC3-A80F-9C097C495E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6522" y="1561448"/>
            <a:ext cx="2811674" cy="29941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32B54E7-1498-4D42-BADE-5E42EB233706}"/>
              </a:ext>
            </a:extLst>
          </p:cNvPr>
          <p:cNvSpPr txBox="1"/>
          <p:nvPr/>
        </p:nvSpPr>
        <p:spPr>
          <a:xfrm>
            <a:off x="1996303" y="4436207"/>
            <a:ext cx="2254313" cy="1200329"/>
          </a:xfrm>
          <a:prstGeom prst="rect">
            <a:avLst/>
          </a:prstGeom>
          <a:noFill/>
        </p:spPr>
        <p:txBody>
          <a:bodyPr wrap="square" rtlCol="0">
            <a:spAutoFit/>
          </a:bodyPr>
          <a:lstStyle/>
          <a:p>
            <a:pPr algn="ctr"/>
            <a:r>
              <a:rPr lang="en-US" dirty="0"/>
              <a:t>Multispectral camera with sensors that feature for precise drone processing</a:t>
            </a:r>
            <a:endParaRPr lang="en-MY" dirty="0"/>
          </a:p>
        </p:txBody>
      </p:sp>
      <p:pic>
        <p:nvPicPr>
          <p:cNvPr id="3074" name="Picture 2" descr="Drones for Precision Agriculture: Multispectral Analysis of Vegetation -  YouTube">
            <a:extLst>
              <a:ext uri="{FF2B5EF4-FFF2-40B4-BE49-F238E27FC236}">
                <a16:creationId xmlns:a16="http://schemas.microsoft.com/office/drawing/2014/main" id="{958C5DDD-A81A-42C8-A525-BF86ACFB9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8660" y="1690688"/>
            <a:ext cx="5828930" cy="32787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760F63E-73B4-463F-870E-89C09AA9A3CB}"/>
              </a:ext>
            </a:extLst>
          </p:cNvPr>
          <p:cNvSpPr txBox="1"/>
          <p:nvPr/>
        </p:nvSpPr>
        <p:spPr>
          <a:xfrm>
            <a:off x="7617347" y="5036371"/>
            <a:ext cx="2254313" cy="923330"/>
          </a:xfrm>
          <a:prstGeom prst="rect">
            <a:avLst/>
          </a:prstGeom>
          <a:noFill/>
        </p:spPr>
        <p:txBody>
          <a:bodyPr wrap="square" rtlCol="0">
            <a:spAutoFit/>
          </a:bodyPr>
          <a:lstStyle/>
          <a:p>
            <a:pPr algn="ctr"/>
            <a:r>
              <a:rPr lang="en-US" dirty="0"/>
              <a:t>Able to detect stressed and healthy areas</a:t>
            </a:r>
            <a:endParaRPr lang="en-MY" dirty="0"/>
          </a:p>
        </p:txBody>
      </p:sp>
    </p:spTree>
    <p:extLst>
      <p:ext uri="{BB962C8B-B14F-4D97-AF65-F5344CB8AC3E}">
        <p14:creationId xmlns:p14="http://schemas.microsoft.com/office/powerpoint/2010/main" val="2217160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5A975-08F1-4F47-AA35-F152D6D2A06F}"/>
              </a:ext>
            </a:extLst>
          </p:cNvPr>
          <p:cNvSpPr>
            <a:spLocks noGrp="1"/>
          </p:cNvSpPr>
          <p:nvPr>
            <p:ph type="title"/>
          </p:nvPr>
        </p:nvSpPr>
        <p:spPr/>
        <p:txBody>
          <a:bodyPr/>
          <a:lstStyle/>
          <a:p>
            <a:r>
              <a:rPr lang="en-US" dirty="0"/>
              <a:t>History of Agricultural Drones : The Cameras</a:t>
            </a:r>
            <a:endParaRPr lang="en-MY" dirty="0"/>
          </a:p>
        </p:txBody>
      </p:sp>
      <p:sp>
        <p:nvSpPr>
          <p:cNvPr id="3" name="Content Placeholder 2">
            <a:extLst>
              <a:ext uri="{FF2B5EF4-FFF2-40B4-BE49-F238E27FC236}">
                <a16:creationId xmlns:a16="http://schemas.microsoft.com/office/drawing/2014/main" id="{EDB50B01-3498-495C-A9C0-EEAE210E2452}"/>
              </a:ext>
            </a:extLst>
          </p:cNvPr>
          <p:cNvSpPr>
            <a:spLocks noGrp="1"/>
          </p:cNvSpPr>
          <p:nvPr>
            <p:ph idx="1"/>
          </p:nvPr>
        </p:nvSpPr>
        <p:spPr/>
        <p:txBody>
          <a:bodyPr>
            <a:normAutofit fontScale="85000" lnSpcReduction="20000"/>
          </a:bodyPr>
          <a:lstStyle/>
          <a:p>
            <a:pPr algn="just"/>
            <a:r>
              <a:rPr lang="en-US" dirty="0"/>
              <a:t>The first evidence of using a camera on a drone is reported on research by </a:t>
            </a:r>
            <a:r>
              <a:rPr lang="en-US" dirty="0" err="1"/>
              <a:t>Thurling</a:t>
            </a:r>
            <a:r>
              <a:rPr lang="en-US" dirty="0"/>
              <a:t> in 1985. In his research, he used one for </a:t>
            </a:r>
            <a:r>
              <a:rPr lang="en-US" dirty="0" err="1"/>
              <a:t>for</a:t>
            </a:r>
            <a:r>
              <a:rPr lang="en-US" dirty="0"/>
              <a:t> taking vertical images of weeds in an oilseed crop. Two years later, Yamaha demonstrated an R-50. It is considered to be the ever first UAV (Unmanned Aerial Vehicle) for dusting crops. Later in 1989, Yamaha introduced a commercial version of the R-50. Unfortunately, it had complicated handling and did not comply with international flying regulations.</a:t>
            </a:r>
          </a:p>
          <a:p>
            <a:pPr algn="just"/>
            <a:endParaRPr lang="en-US" dirty="0"/>
          </a:p>
          <a:p>
            <a:pPr algn="just"/>
            <a:r>
              <a:rPr lang="en-US" dirty="0"/>
              <a:t>The Swedish University of Agricultural Sciences took the lead in 1991 in developing a camera drone. It was used for taking observations on crop trials. Another development came from a Hungarian engineer </a:t>
            </a:r>
            <a:r>
              <a:rPr lang="en-US" dirty="0" err="1"/>
              <a:t>Laslo</a:t>
            </a:r>
            <a:r>
              <a:rPr lang="en-US" dirty="0"/>
              <a:t> Kiss who introduced a methanol-driven UAV that weighed 17 kg. Another claim for using a camera drone came from Dr. Anders </a:t>
            </a:r>
            <a:r>
              <a:rPr lang="en-US" dirty="0" err="1"/>
              <a:t>Larsolle</a:t>
            </a:r>
            <a:r>
              <a:rPr lang="en-US" dirty="0"/>
              <a:t> (SLU) in 1992 for studying late blight in potato. Drones used for the monitoring of climate data and environmental features in 1993.</a:t>
            </a:r>
            <a:endParaRPr lang="en-MY" dirty="0"/>
          </a:p>
        </p:txBody>
      </p:sp>
    </p:spTree>
    <p:extLst>
      <p:ext uri="{BB962C8B-B14F-4D97-AF65-F5344CB8AC3E}">
        <p14:creationId xmlns:p14="http://schemas.microsoft.com/office/powerpoint/2010/main" val="21707348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A99EB-A370-4C9C-8625-77AB86CE1CBA}"/>
              </a:ext>
            </a:extLst>
          </p:cNvPr>
          <p:cNvSpPr>
            <a:spLocks noGrp="1"/>
          </p:cNvSpPr>
          <p:nvPr>
            <p:ph type="title"/>
          </p:nvPr>
        </p:nvSpPr>
        <p:spPr/>
        <p:txBody>
          <a:bodyPr/>
          <a:lstStyle/>
          <a:p>
            <a:r>
              <a:rPr lang="en-US" dirty="0"/>
              <a:t>4) Radar system</a:t>
            </a:r>
            <a:endParaRPr lang="en-MY" dirty="0"/>
          </a:p>
        </p:txBody>
      </p:sp>
      <p:pic>
        <p:nvPicPr>
          <p:cNvPr id="5" name="Picture 4">
            <a:extLst>
              <a:ext uri="{FF2B5EF4-FFF2-40B4-BE49-F238E27FC236}">
                <a16:creationId xmlns:a16="http://schemas.microsoft.com/office/drawing/2014/main" id="{ABFAC9F0-A65B-4928-907C-DB2750A1BC23}"/>
              </a:ext>
            </a:extLst>
          </p:cNvPr>
          <p:cNvPicPr>
            <a:picLocks noChangeAspect="1"/>
          </p:cNvPicPr>
          <p:nvPr/>
        </p:nvPicPr>
        <p:blipFill>
          <a:blip r:embed="rId2"/>
          <a:stretch>
            <a:fillRect/>
          </a:stretch>
        </p:blipFill>
        <p:spPr>
          <a:xfrm>
            <a:off x="993516" y="1466877"/>
            <a:ext cx="2453019" cy="1842625"/>
          </a:xfrm>
          <a:prstGeom prst="rect">
            <a:avLst/>
          </a:prstGeom>
        </p:spPr>
      </p:pic>
      <p:sp>
        <p:nvSpPr>
          <p:cNvPr id="6" name="TextBox 5">
            <a:extLst>
              <a:ext uri="{FF2B5EF4-FFF2-40B4-BE49-F238E27FC236}">
                <a16:creationId xmlns:a16="http://schemas.microsoft.com/office/drawing/2014/main" id="{160C2621-ABF3-4C1A-97BD-43EFA0307E11}"/>
              </a:ext>
            </a:extLst>
          </p:cNvPr>
          <p:cNvSpPr txBox="1"/>
          <p:nvPr/>
        </p:nvSpPr>
        <p:spPr>
          <a:xfrm>
            <a:off x="993516" y="3409998"/>
            <a:ext cx="2522257" cy="923330"/>
          </a:xfrm>
          <a:prstGeom prst="rect">
            <a:avLst/>
          </a:prstGeom>
          <a:noFill/>
        </p:spPr>
        <p:txBody>
          <a:bodyPr wrap="square" rtlCol="0">
            <a:spAutoFit/>
          </a:bodyPr>
          <a:lstStyle/>
          <a:p>
            <a:pPr algn="ctr"/>
            <a:r>
              <a:rPr lang="en-US" dirty="0"/>
              <a:t>Omnidirectional obstacle </a:t>
            </a:r>
          </a:p>
          <a:p>
            <a:pPr algn="ctr"/>
            <a:r>
              <a:rPr lang="en-US" dirty="0"/>
              <a:t>avoidance radar</a:t>
            </a:r>
          </a:p>
          <a:p>
            <a:pPr algn="ctr"/>
            <a:r>
              <a:rPr lang="en-US" dirty="0"/>
              <a:t>Model : RD2424R</a:t>
            </a:r>
            <a:endParaRPr lang="en-MY" dirty="0"/>
          </a:p>
        </p:txBody>
      </p:sp>
      <p:pic>
        <p:nvPicPr>
          <p:cNvPr id="8" name="Picture 7">
            <a:extLst>
              <a:ext uri="{FF2B5EF4-FFF2-40B4-BE49-F238E27FC236}">
                <a16:creationId xmlns:a16="http://schemas.microsoft.com/office/drawing/2014/main" id="{C70E586E-380D-4438-98B8-CC42674145C6}"/>
              </a:ext>
            </a:extLst>
          </p:cNvPr>
          <p:cNvPicPr>
            <a:picLocks noChangeAspect="1"/>
          </p:cNvPicPr>
          <p:nvPr/>
        </p:nvPicPr>
        <p:blipFill>
          <a:blip r:embed="rId3"/>
          <a:stretch>
            <a:fillRect/>
          </a:stretch>
        </p:blipFill>
        <p:spPr>
          <a:xfrm>
            <a:off x="989702" y="4469810"/>
            <a:ext cx="2456833" cy="1842625"/>
          </a:xfrm>
          <a:prstGeom prst="rect">
            <a:avLst/>
          </a:prstGeom>
        </p:spPr>
      </p:pic>
      <p:sp>
        <p:nvSpPr>
          <p:cNvPr id="9" name="TextBox 8">
            <a:extLst>
              <a:ext uri="{FF2B5EF4-FFF2-40B4-BE49-F238E27FC236}">
                <a16:creationId xmlns:a16="http://schemas.microsoft.com/office/drawing/2014/main" id="{372B4B91-DC14-4754-B003-650F812F1C51}"/>
              </a:ext>
            </a:extLst>
          </p:cNvPr>
          <p:cNvSpPr txBox="1"/>
          <p:nvPr/>
        </p:nvSpPr>
        <p:spPr>
          <a:xfrm>
            <a:off x="3446535" y="5122807"/>
            <a:ext cx="2254313" cy="646331"/>
          </a:xfrm>
          <a:prstGeom prst="rect">
            <a:avLst/>
          </a:prstGeom>
          <a:noFill/>
        </p:spPr>
        <p:txBody>
          <a:bodyPr wrap="square" rtlCol="0">
            <a:spAutoFit/>
          </a:bodyPr>
          <a:lstStyle/>
          <a:p>
            <a:pPr algn="ctr"/>
            <a:r>
              <a:rPr lang="en-US" dirty="0"/>
              <a:t>Top view radar</a:t>
            </a:r>
          </a:p>
          <a:p>
            <a:pPr algn="ctr"/>
            <a:r>
              <a:rPr lang="en-US" dirty="0"/>
              <a:t>Model : RD2414U</a:t>
            </a:r>
            <a:endParaRPr lang="en-MY" dirty="0"/>
          </a:p>
        </p:txBody>
      </p:sp>
      <p:pic>
        <p:nvPicPr>
          <p:cNvPr id="11" name="Picture 10">
            <a:extLst>
              <a:ext uri="{FF2B5EF4-FFF2-40B4-BE49-F238E27FC236}">
                <a16:creationId xmlns:a16="http://schemas.microsoft.com/office/drawing/2014/main" id="{1EDBDCDE-A61E-4C43-84AE-9B7BD08028E4}"/>
              </a:ext>
            </a:extLst>
          </p:cNvPr>
          <p:cNvPicPr>
            <a:picLocks noChangeAspect="1"/>
          </p:cNvPicPr>
          <p:nvPr/>
        </p:nvPicPr>
        <p:blipFill rotWithShape="1">
          <a:blip r:embed="rId4"/>
          <a:srcRect l="1047" t="7660"/>
          <a:stretch/>
        </p:blipFill>
        <p:spPr>
          <a:xfrm>
            <a:off x="4696288" y="1914041"/>
            <a:ext cx="6906828" cy="2882267"/>
          </a:xfrm>
          <a:prstGeom prst="rect">
            <a:avLst/>
          </a:prstGeom>
        </p:spPr>
      </p:pic>
      <p:sp>
        <p:nvSpPr>
          <p:cNvPr id="12" name="TextBox 11">
            <a:extLst>
              <a:ext uri="{FF2B5EF4-FFF2-40B4-BE49-F238E27FC236}">
                <a16:creationId xmlns:a16="http://schemas.microsoft.com/office/drawing/2014/main" id="{BD651C36-608E-4735-B483-3EF909E6A6FC}"/>
              </a:ext>
            </a:extLst>
          </p:cNvPr>
          <p:cNvSpPr txBox="1"/>
          <p:nvPr/>
        </p:nvSpPr>
        <p:spPr>
          <a:xfrm>
            <a:off x="7030524" y="4911223"/>
            <a:ext cx="2254313" cy="646331"/>
          </a:xfrm>
          <a:prstGeom prst="rect">
            <a:avLst/>
          </a:prstGeom>
          <a:noFill/>
        </p:spPr>
        <p:txBody>
          <a:bodyPr wrap="square" rtlCol="0">
            <a:spAutoFit/>
          </a:bodyPr>
          <a:lstStyle/>
          <a:p>
            <a:pPr algn="ctr"/>
            <a:r>
              <a:rPr lang="en-US" dirty="0"/>
              <a:t>Spherical radar system</a:t>
            </a:r>
            <a:endParaRPr lang="en-MY" dirty="0"/>
          </a:p>
        </p:txBody>
      </p:sp>
      <p:pic>
        <p:nvPicPr>
          <p:cNvPr id="13" name="Picture 12">
            <a:extLst>
              <a:ext uri="{FF2B5EF4-FFF2-40B4-BE49-F238E27FC236}">
                <a16:creationId xmlns:a16="http://schemas.microsoft.com/office/drawing/2014/main" id="{48B9CD08-8479-4337-9686-4CB4C831D712}"/>
              </a:ext>
            </a:extLst>
          </p:cNvPr>
          <p:cNvPicPr>
            <a:picLocks noChangeAspect="1"/>
          </p:cNvPicPr>
          <p:nvPr/>
        </p:nvPicPr>
        <p:blipFill>
          <a:blip r:embed="rId5"/>
          <a:stretch>
            <a:fillRect/>
          </a:stretch>
        </p:blipFill>
        <p:spPr>
          <a:xfrm>
            <a:off x="5595892" y="5630353"/>
            <a:ext cx="5107619" cy="835339"/>
          </a:xfrm>
          <a:prstGeom prst="rect">
            <a:avLst/>
          </a:prstGeom>
        </p:spPr>
      </p:pic>
    </p:spTree>
    <p:extLst>
      <p:ext uri="{BB962C8B-B14F-4D97-AF65-F5344CB8AC3E}">
        <p14:creationId xmlns:p14="http://schemas.microsoft.com/office/powerpoint/2010/main" val="1972567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6F61A-3F48-4166-BF86-2AC58E61413D}"/>
              </a:ext>
            </a:extLst>
          </p:cNvPr>
          <p:cNvSpPr>
            <a:spLocks noGrp="1"/>
          </p:cNvSpPr>
          <p:nvPr>
            <p:ph type="title"/>
          </p:nvPr>
        </p:nvSpPr>
        <p:spPr/>
        <p:txBody>
          <a:bodyPr/>
          <a:lstStyle/>
          <a:p>
            <a:r>
              <a:rPr lang="en-US" dirty="0"/>
              <a:t>5) Lidar sensor</a:t>
            </a:r>
            <a:endParaRPr lang="en-MY" dirty="0"/>
          </a:p>
        </p:txBody>
      </p:sp>
      <p:pic>
        <p:nvPicPr>
          <p:cNvPr id="5122" name="Picture 2" descr="Advantages of LiDAR Usage for Agriculture | Agriculture, Technology, and  Business Market">
            <a:extLst>
              <a:ext uri="{FF2B5EF4-FFF2-40B4-BE49-F238E27FC236}">
                <a16:creationId xmlns:a16="http://schemas.microsoft.com/office/drawing/2014/main" id="{53497B2A-B633-4509-B50F-DEC88636D6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0221" y="2193034"/>
            <a:ext cx="4972002" cy="270024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Quanergy lidar sensor integrated with GeoCue's drone mapping system |  Traffic Technology Today">
            <a:extLst>
              <a:ext uri="{FF2B5EF4-FFF2-40B4-BE49-F238E27FC236}">
                <a16:creationId xmlns:a16="http://schemas.microsoft.com/office/drawing/2014/main" id="{51D51C0C-F4C6-434F-BFF8-B83A6B410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209516"/>
            <a:ext cx="4172609" cy="27002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DAFD955-B4BE-4E57-904A-ED80F71678FC}"/>
              </a:ext>
            </a:extLst>
          </p:cNvPr>
          <p:cNvSpPr txBox="1"/>
          <p:nvPr/>
        </p:nvSpPr>
        <p:spPr>
          <a:xfrm>
            <a:off x="1880285" y="4893276"/>
            <a:ext cx="2254313" cy="646331"/>
          </a:xfrm>
          <a:prstGeom prst="rect">
            <a:avLst/>
          </a:prstGeom>
          <a:noFill/>
        </p:spPr>
        <p:txBody>
          <a:bodyPr wrap="square" rtlCol="0">
            <a:spAutoFit/>
          </a:bodyPr>
          <a:lstStyle/>
          <a:p>
            <a:pPr algn="ctr"/>
            <a:r>
              <a:rPr lang="en-US" dirty="0"/>
              <a:t>Lidar for drone mapping</a:t>
            </a:r>
            <a:endParaRPr lang="en-MY" dirty="0"/>
          </a:p>
        </p:txBody>
      </p:sp>
    </p:spTree>
    <p:extLst>
      <p:ext uri="{BB962C8B-B14F-4D97-AF65-F5344CB8AC3E}">
        <p14:creationId xmlns:p14="http://schemas.microsoft.com/office/powerpoint/2010/main" val="1586584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CA6F65-82EB-4551-AC2A-A3281DED09BC}"/>
              </a:ext>
            </a:extLst>
          </p:cNvPr>
          <p:cNvSpPr txBox="1"/>
          <p:nvPr/>
        </p:nvSpPr>
        <p:spPr>
          <a:xfrm>
            <a:off x="2790177" y="2551837"/>
            <a:ext cx="6611645" cy="923330"/>
          </a:xfrm>
          <a:prstGeom prst="rect">
            <a:avLst/>
          </a:prstGeom>
          <a:noFill/>
        </p:spPr>
        <p:txBody>
          <a:bodyPr wrap="square">
            <a:spAutoFit/>
          </a:bodyPr>
          <a:lstStyle/>
          <a:p>
            <a:pPr algn="ctr"/>
            <a:r>
              <a:rPr lang="en-US" sz="5400" dirty="0"/>
              <a:t>DATA TRANSMISSION</a:t>
            </a:r>
            <a:endParaRPr lang="en-MY" sz="5400" dirty="0"/>
          </a:p>
        </p:txBody>
      </p:sp>
    </p:spTree>
    <p:extLst>
      <p:ext uri="{BB962C8B-B14F-4D97-AF65-F5344CB8AC3E}">
        <p14:creationId xmlns:p14="http://schemas.microsoft.com/office/powerpoint/2010/main" val="1865460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1F4D2-1D56-4A36-8B03-0EC0A94ED65D}"/>
              </a:ext>
            </a:extLst>
          </p:cNvPr>
          <p:cNvSpPr>
            <a:spLocks noGrp="1"/>
          </p:cNvSpPr>
          <p:nvPr>
            <p:ph type="title"/>
          </p:nvPr>
        </p:nvSpPr>
        <p:spPr/>
        <p:txBody>
          <a:bodyPr/>
          <a:lstStyle/>
          <a:p>
            <a:r>
              <a:rPr lang="en-US" dirty="0"/>
              <a:t>1) Radio protocols</a:t>
            </a:r>
            <a:endParaRPr lang="en-MY" dirty="0"/>
          </a:p>
        </p:txBody>
      </p:sp>
      <p:pic>
        <p:nvPicPr>
          <p:cNvPr id="7170" name="Picture 2" descr="All About a Multirotor FPV Drone Radio Transmitter and Receiver | GetFPV">
            <a:extLst>
              <a:ext uri="{FF2B5EF4-FFF2-40B4-BE49-F238E27FC236}">
                <a16:creationId xmlns:a16="http://schemas.microsoft.com/office/drawing/2014/main" id="{76387BFC-3D43-4080-805F-242C01272E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729" y="1746450"/>
            <a:ext cx="5604605" cy="28326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ll About a Multirotor FPV Drone Radio Transmitter and Receiver | GetFPV">
            <a:extLst>
              <a:ext uri="{FF2B5EF4-FFF2-40B4-BE49-F238E27FC236}">
                <a16:creationId xmlns:a16="http://schemas.microsoft.com/office/drawing/2014/main" id="{EE500925-35D3-4648-8E4E-C3B84AB848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593"/>
          <a:stretch/>
        </p:blipFill>
        <p:spPr bwMode="auto">
          <a:xfrm>
            <a:off x="6844334" y="2778710"/>
            <a:ext cx="5220419" cy="32256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D10C12F-7474-4A80-94A1-9B8F232A4A87}"/>
              </a:ext>
            </a:extLst>
          </p:cNvPr>
          <p:cNvSpPr txBox="1"/>
          <p:nvPr/>
        </p:nvSpPr>
        <p:spPr>
          <a:xfrm>
            <a:off x="2148396" y="4634843"/>
            <a:ext cx="2343705" cy="646331"/>
          </a:xfrm>
          <a:prstGeom prst="rect">
            <a:avLst/>
          </a:prstGeom>
          <a:noFill/>
        </p:spPr>
        <p:txBody>
          <a:bodyPr wrap="square" rtlCol="0">
            <a:spAutoFit/>
          </a:bodyPr>
          <a:lstStyle/>
          <a:p>
            <a:pPr algn="ctr"/>
            <a:r>
              <a:rPr lang="en-US" dirty="0"/>
              <a:t>To remotely control the drone</a:t>
            </a:r>
            <a:endParaRPr lang="en-MY" dirty="0"/>
          </a:p>
        </p:txBody>
      </p:sp>
    </p:spTree>
    <p:extLst>
      <p:ext uri="{BB962C8B-B14F-4D97-AF65-F5344CB8AC3E}">
        <p14:creationId xmlns:p14="http://schemas.microsoft.com/office/powerpoint/2010/main" val="1224066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FEE7A-9A0B-48FF-97E6-F9E795FED9A5}"/>
              </a:ext>
            </a:extLst>
          </p:cNvPr>
          <p:cNvSpPr>
            <a:spLocks noGrp="1"/>
          </p:cNvSpPr>
          <p:nvPr>
            <p:ph type="title"/>
          </p:nvPr>
        </p:nvSpPr>
        <p:spPr/>
        <p:txBody>
          <a:bodyPr/>
          <a:lstStyle/>
          <a:p>
            <a:r>
              <a:rPr lang="en-MY" dirty="0"/>
              <a:t>2) Wireless connectivity</a:t>
            </a:r>
          </a:p>
        </p:txBody>
      </p:sp>
      <p:pic>
        <p:nvPicPr>
          <p:cNvPr id="5" name="Picture 4">
            <a:extLst>
              <a:ext uri="{FF2B5EF4-FFF2-40B4-BE49-F238E27FC236}">
                <a16:creationId xmlns:a16="http://schemas.microsoft.com/office/drawing/2014/main" id="{1D4A962F-ED2B-4499-81F1-18B75CA4F290}"/>
              </a:ext>
            </a:extLst>
          </p:cNvPr>
          <p:cNvPicPr>
            <a:picLocks noChangeAspect="1"/>
          </p:cNvPicPr>
          <p:nvPr/>
        </p:nvPicPr>
        <p:blipFill>
          <a:blip r:embed="rId2"/>
          <a:stretch>
            <a:fillRect/>
          </a:stretch>
        </p:blipFill>
        <p:spPr>
          <a:xfrm>
            <a:off x="1677481" y="1690688"/>
            <a:ext cx="7386620" cy="4418508"/>
          </a:xfrm>
          <a:prstGeom prst="rect">
            <a:avLst/>
          </a:prstGeom>
        </p:spPr>
      </p:pic>
    </p:spTree>
    <p:extLst>
      <p:ext uri="{BB962C8B-B14F-4D97-AF65-F5344CB8AC3E}">
        <p14:creationId xmlns:p14="http://schemas.microsoft.com/office/powerpoint/2010/main" val="26831056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71309-EDF7-47B8-B7C9-28C0108918FC}"/>
              </a:ext>
            </a:extLst>
          </p:cNvPr>
          <p:cNvSpPr>
            <a:spLocks noGrp="1"/>
          </p:cNvSpPr>
          <p:nvPr>
            <p:ph type="title"/>
          </p:nvPr>
        </p:nvSpPr>
        <p:spPr/>
        <p:txBody>
          <a:bodyPr/>
          <a:lstStyle/>
          <a:p>
            <a:r>
              <a:rPr lang="en-US" dirty="0"/>
              <a:t>3) FPV module</a:t>
            </a:r>
            <a:endParaRPr lang="en-MY" dirty="0"/>
          </a:p>
        </p:txBody>
      </p:sp>
      <p:pic>
        <p:nvPicPr>
          <p:cNvPr id="6146" name="Picture 2" descr="Original For DJI FPV Combo Drone Vision Sensor Module Part Adapter Board  E1E Core Board To Power Cable TOF Board Accessories|Drone Accessories Kits|  - AliExpress">
            <a:extLst>
              <a:ext uri="{FF2B5EF4-FFF2-40B4-BE49-F238E27FC236}">
                <a16:creationId xmlns:a16="http://schemas.microsoft.com/office/drawing/2014/main" id="{FD651BAF-BD7B-4C07-8961-F637B0439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156" y="1756373"/>
            <a:ext cx="3235860" cy="323586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DJI Digital FPV System - DJI">
            <a:extLst>
              <a:ext uri="{FF2B5EF4-FFF2-40B4-BE49-F238E27FC236}">
                <a16:creationId xmlns:a16="http://schemas.microsoft.com/office/drawing/2014/main" id="{FF40445F-9193-41A6-B934-7D3C61C40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99358"/>
            <a:ext cx="4014774" cy="2592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1E5F28-9EBC-4206-AECF-46640E18D9CA}"/>
              </a:ext>
            </a:extLst>
          </p:cNvPr>
          <p:cNvSpPr txBox="1"/>
          <p:nvPr/>
        </p:nvSpPr>
        <p:spPr>
          <a:xfrm>
            <a:off x="1926454" y="5353235"/>
            <a:ext cx="2343705" cy="923330"/>
          </a:xfrm>
          <a:prstGeom prst="rect">
            <a:avLst/>
          </a:prstGeom>
          <a:noFill/>
        </p:spPr>
        <p:txBody>
          <a:bodyPr wrap="square" rtlCol="0">
            <a:spAutoFit/>
          </a:bodyPr>
          <a:lstStyle/>
          <a:p>
            <a:r>
              <a:rPr lang="en-US" dirty="0"/>
              <a:t>Connected via cable between the camera and the drone board</a:t>
            </a:r>
            <a:endParaRPr lang="en-MY" dirty="0"/>
          </a:p>
        </p:txBody>
      </p:sp>
      <p:sp>
        <p:nvSpPr>
          <p:cNvPr id="8" name="TextBox 7">
            <a:extLst>
              <a:ext uri="{FF2B5EF4-FFF2-40B4-BE49-F238E27FC236}">
                <a16:creationId xmlns:a16="http://schemas.microsoft.com/office/drawing/2014/main" id="{07084249-E34A-48E4-82AD-840500A685E0}"/>
              </a:ext>
            </a:extLst>
          </p:cNvPr>
          <p:cNvSpPr txBox="1"/>
          <p:nvPr/>
        </p:nvSpPr>
        <p:spPr>
          <a:xfrm>
            <a:off x="6855780" y="5168569"/>
            <a:ext cx="2900779" cy="646331"/>
          </a:xfrm>
          <a:prstGeom prst="rect">
            <a:avLst/>
          </a:prstGeom>
          <a:noFill/>
        </p:spPr>
        <p:txBody>
          <a:bodyPr wrap="square">
            <a:spAutoFit/>
          </a:bodyPr>
          <a:lstStyle/>
          <a:p>
            <a:pPr algn="ctr"/>
            <a:r>
              <a:rPr lang="en-US" dirty="0"/>
              <a:t>Wirelessly connect between the drone and the controller</a:t>
            </a:r>
            <a:endParaRPr lang="en-MY" dirty="0"/>
          </a:p>
        </p:txBody>
      </p:sp>
    </p:spTree>
    <p:extLst>
      <p:ext uri="{BB962C8B-B14F-4D97-AF65-F5344CB8AC3E}">
        <p14:creationId xmlns:p14="http://schemas.microsoft.com/office/powerpoint/2010/main" val="28195514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CA6F65-82EB-4551-AC2A-A3281DED09BC}"/>
              </a:ext>
            </a:extLst>
          </p:cNvPr>
          <p:cNvSpPr txBox="1"/>
          <p:nvPr/>
        </p:nvSpPr>
        <p:spPr>
          <a:xfrm>
            <a:off x="2790177" y="2551837"/>
            <a:ext cx="6611645" cy="1754326"/>
          </a:xfrm>
          <a:prstGeom prst="rect">
            <a:avLst/>
          </a:prstGeom>
          <a:noFill/>
        </p:spPr>
        <p:txBody>
          <a:bodyPr wrap="square">
            <a:spAutoFit/>
          </a:bodyPr>
          <a:lstStyle/>
          <a:p>
            <a:pPr algn="ctr"/>
            <a:r>
              <a:rPr lang="en-US" sz="5400" dirty="0"/>
              <a:t>POWER SYSTEM MANAGEMENT</a:t>
            </a:r>
            <a:endParaRPr lang="en-MY" sz="5400" dirty="0"/>
          </a:p>
        </p:txBody>
      </p:sp>
    </p:spTree>
    <p:extLst>
      <p:ext uri="{BB962C8B-B14F-4D97-AF65-F5344CB8AC3E}">
        <p14:creationId xmlns:p14="http://schemas.microsoft.com/office/powerpoint/2010/main" val="289057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A588B-688F-40C3-A7A6-0EA3DC9EBC4A}"/>
              </a:ext>
            </a:extLst>
          </p:cNvPr>
          <p:cNvSpPr>
            <a:spLocks noGrp="1"/>
          </p:cNvSpPr>
          <p:nvPr>
            <p:ph type="title"/>
          </p:nvPr>
        </p:nvSpPr>
        <p:spPr/>
        <p:txBody>
          <a:bodyPr/>
          <a:lstStyle/>
          <a:p>
            <a:r>
              <a:rPr lang="en-US" dirty="0"/>
              <a:t>1) Flight battery with charger station</a:t>
            </a:r>
            <a:endParaRPr lang="en-MY" dirty="0"/>
          </a:p>
        </p:txBody>
      </p:sp>
      <p:pic>
        <p:nvPicPr>
          <p:cNvPr id="5" name="Picture 4">
            <a:extLst>
              <a:ext uri="{FF2B5EF4-FFF2-40B4-BE49-F238E27FC236}">
                <a16:creationId xmlns:a16="http://schemas.microsoft.com/office/drawing/2014/main" id="{363D37FE-FBAE-436E-8852-FF7D9DD3F57B}"/>
              </a:ext>
            </a:extLst>
          </p:cNvPr>
          <p:cNvPicPr>
            <a:picLocks noChangeAspect="1"/>
          </p:cNvPicPr>
          <p:nvPr/>
        </p:nvPicPr>
        <p:blipFill>
          <a:blip r:embed="rId2"/>
          <a:stretch>
            <a:fillRect/>
          </a:stretch>
        </p:blipFill>
        <p:spPr>
          <a:xfrm>
            <a:off x="1021804" y="1690689"/>
            <a:ext cx="4410590" cy="3180900"/>
          </a:xfrm>
          <a:prstGeom prst="rect">
            <a:avLst/>
          </a:prstGeom>
        </p:spPr>
      </p:pic>
      <p:pic>
        <p:nvPicPr>
          <p:cNvPr id="9218" name="Picture 2" descr="DJI WB37 4920mAh Intelligent Battery CP.BX.000229 - Adorama">
            <a:extLst>
              <a:ext uri="{FF2B5EF4-FFF2-40B4-BE49-F238E27FC236}">
                <a16:creationId xmlns:a16="http://schemas.microsoft.com/office/drawing/2014/main" id="{4A7133F8-5D4A-410C-96C7-F247B4099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1278" y="1699211"/>
            <a:ext cx="2777139" cy="277713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97CCFD9-5571-48AD-B18B-5A8E011EE788}"/>
              </a:ext>
            </a:extLst>
          </p:cNvPr>
          <p:cNvSpPr txBox="1"/>
          <p:nvPr/>
        </p:nvSpPr>
        <p:spPr>
          <a:xfrm>
            <a:off x="9463597" y="3523140"/>
            <a:ext cx="2343705" cy="923330"/>
          </a:xfrm>
          <a:prstGeom prst="rect">
            <a:avLst/>
          </a:prstGeom>
          <a:noFill/>
        </p:spPr>
        <p:txBody>
          <a:bodyPr wrap="square" rtlCol="0">
            <a:spAutoFit/>
          </a:bodyPr>
          <a:lstStyle/>
          <a:p>
            <a:pPr algn="ctr"/>
            <a:r>
              <a:rPr lang="en-US" dirty="0"/>
              <a:t>WB37 Intelligent battery for remote control</a:t>
            </a:r>
            <a:endParaRPr lang="en-MY" dirty="0"/>
          </a:p>
        </p:txBody>
      </p:sp>
      <p:pic>
        <p:nvPicPr>
          <p:cNvPr id="8" name="Picture 7">
            <a:extLst>
              <a:ext uri="{FF2B5EF4-FFF2-40B4-BE49-F238E27FC236}">
                <a16:creationId xmlns:a16="http://schemas.microsoft.com/office/drawing/2014/main" id="{34FFD04B-D465-4A22-B62D-8FF1773F8E5E}"/>
              </a:ext>
            </a:extLst>
          </p:cNvPr>
          <p:cNvPicPr>
            <a:picLocks noChangeAspect="1"/>
          </p:cNvPicPr>
          <p:nvPr/>
        </p:nvPicPr>
        <p:blipFill>
          <a:blip r:embed="rId4"/>
          <a:stretch>
            <a:fillRect/>
          </a:stretch>
        </p:blipFill>
        <p:spPr>
          <a:xfrm>
            <a:off x="6497878" y="4360925"/>
            <a:ext cx="2171961" cy="1595727"/>
          </a:xfrm>
          <a:prstGeom prst="rect">
            <a:avLst/>
          </a:prstGeom>
        </p:spPr>
      </p:pic>
      <p:sp>
        <p:nvSpPr>
          <p:cNvPr id="9" name="TextBox 8">
            <a:extLst>
              <a:ext uri="{FF2B5EF4-FFF2-40B4-BE49-F238E27FC236}">
                <a16:creationId xmlns:a16="http://schemas.microsoft.com/office/drawing/2014/main" id="{14EB2662-7C73-4D4B-B9E0-7434F74252C7}"/>
              </a:ext>
            </a:extLst>
          </p:cNvPr>
          <p:cNvSpPr txBox="1"/>
          <p:nvPr/>
        </p:nvSpPr>
        <p:spPr>
          <a:xfrm>
            <a:off x="2139518" y="4871589"/>
            <a:ext cx="1713390" cy="369332"/>
          </a:xfrm>
          <a:prstGeom prst="rect">
            <a:avLst/>
          </a:prstGeom>
          <a:noFill/>
        </p:spPr>
        <p:txBody>
          <a:bodyPr wrap="square" rtlCol="0">
            <a:spAutoFit/>
          </a:bodyPr>
          <a:lstStyle/>
          <a:p>
            <a:r>
              <a:rPr lang="en-US" dirty="0"/>
              <a:t>Model : BAX501</a:t>
            </a:r>
            <a:endParaRPr lang="en-MY" dirty="0"/>
          </a:p>
        </p:txBody>
      </p:sp>
      <p:pic>
        <p:nvPicPr>
          <p:cNvPr id="11" name="Picture 10">
            <a:extLst>
              <a:ext uri="{FF2B5EF4-FFF2-40B4-BE49-F238E27FC236}">
                <a16:creationId xmlns:a16="http://schemas.microsoft.com/office/drawing/2014/main" id="{D431D8A4-2325-46E4-BFB0-DBD634469466}"/>
              </a:ext>
            </a:extLst>
          </p:cNvPr>
          <p:cNvPicPr>
            <a:picLocks noChangeAspect="1"/>
          </p:cNvPicPr>
          <p:nvPr/>
        </p:nvPicPr>
        <p:blipFill>
          <a:blip r:embed="rId5"/>
          <a:stretch>
            <a:fillRect/>
          </a:stretch>
        </p:blipFill>
        <p:spPr>
          <a:xfrm>
            <a:off x="1637965" y="5333504"/>
            <a:ext cx="2884781" cy="1246295"/>
          </a:xfrm>
          <a:prstGeom prst="rect">
            <a:avLst/>
          </a:prstGeom>
        </p:spPr>
      </p:pic>
    </p:spTree>
    <p:extLst>
      <p:ext uri="{BB962C8B-B14F-4D97-AF65-F5344CB8AC3E}">
        <p14:creationId xmlns:p14="http://schemas.microsoft.com/office/powerpoint/2010/main" val="1466124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A4B2E-EC12-420E-9309-6C7111677430}"/>
              </a:ext>
            </a:extLst>
          </p:cNvPr>
          <p:cNvSpPr>
            <a:spLocks noGrp="1"/>
          </p:cNvSpPr>
          <p:nvPr>
            <p:ph type="title"/>
          </p:nvPr>
        </p:nvSpPr>
        <p:spPr/>
        <p:txBody>
          <a:bodyPr/>
          <a:lstStyle/>
          <a:p>
            <a:r>
              <a:rPr lang="en-US" dirty="0"/>
              <a:t>2) External smart battery charging</a:t>
            </a:r>
            <a:endParaRPr lang="en-MY" dirty="0"/>
          </a:p>
        </p:txBody>
      </p:sp>
      <p:pic>
        <p:nvPicPr>
          <p:cNvPr id="10242" name="Picture 2" descr="AC Adapter A14 057N1A|relay solid|relay acrelay solid state - AliExpress">
            <a:extLst>
              <a:ext uri="{FF2B5EF4-FFF2-40B4-BE49-F238E27FC236}">
                <a16:creationId xmlns:a16="http://schemas.microsoft.com/office/drawing/2014/main" id="{FB83B39F-B349-4437-A3E9-2A8797F67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2727" y="1935100"/>
            <a:ext cx="3272161" cy="327216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DJI CrystalSky/Cendence Battery Charging Hub (WCH2) – Advexure">
            <a:extLst>
              <a:ext uri="{FF2B5EF4-FFF2-40B4-BE49-F238E27FC236}">
                <a16:creationId xmlns:a16="http://schemas.microsoft.com/office/drawing/2014/main" id="{FE628788-C7F0-4A40-8C98-34CEAD66F9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573" y="1690688"/>
            <a:ext cx="3076621" cy="30766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4AD77B9-1B34-4DC5-B634-09E809A3C028}"/>
              </a:ext>
            </a:extLst>
          </p:cNvPr>
          <p:cNvSpPr txBox="1"/>
          <p:nvPr/>
        </p:nvSpPr>
        <p:spPr>
          <a:xfrm>
            <a:off x="1762403" y="4641726"/>
            <a:ext cx="2343705" cy="923330"/>
          </a:xfrm>
          <a:prstGeom prst="rect">
            <a:avLst/>
          </a:prstGeom>
          <a:noFill/>
        </p:spPr>
        <p:txBody>
          <a:bodyPr wrap="square" rtlCol="0">
            <a:spAutoFit/>
          </a:bodyPr>
          <a:lstStyle/>
          <a:p>
            <a:pPr algn="ctr"/>
            <a:r>
              <a:rPr lang="en-US" dirty="0"/>
              <a:t>Remote control external smart battery</a:t>
            </a:r>
          </a:p>
          <a:p>
            <a:pPr algn="ctr"/>
            <a:r>
              <a:rPr lang="en-US" dirty="0"/>
              <a:t>Model : WCH2</a:t>
            </a:r>
          </a:p>
        </p:txBody>
      </p:sp>
      <p:sp>
        <p:nvSpPr>
          <p:cNvPr id="9" name="TextBox 8">
            <a:extLst>
              <a:ext uri="{FF2B5EF4-FFF2-40B4-BE49-F238E27FC236}">
                <a16:creationId xmlns:a16="http://schemas.microsoft.com/office/drawing/2014/main" id="{9C8754E7-C455-4417-A70C-089BB8F42EB5}"/>
              </a:ext>
            </a:extLst>
          </p:cNvPr>
          <p:cNvSpPr txBox="1"/>
          <p:nvPr/>
        </p:nvSpPr>
        <p:spPr>
          <a:xfrm>
            <a:off x="6619968" y="5103391"/>
            <a:ext cx="2343705" cy="646331"/>
          </a:xfrm>
          <a:prstGeom prst="rect">
            <a:avLst/>
          </a:prstGeom>
          <a:noFill/>
        </p:spPr>
        <p:txBody>
          <a:bodyPr wrap="square" rtlCol="0">
            <a:spAutoFit/>
          </a:bodyPr>
          <a:lstStyle/>
          <a:p>
            <a:pPr algn="ctr"/>
            <a:r>
              <a:rPr lang="en-US" dirty="0"/>
              <a:t>Power adapter</a:t>
            </a:r>
          </a:p>
          <a:p>
            <a:pPr algn="ctr"/>
            <a:r>
              <a:rPr lang="en-US" dirty="0"/>
              <a:t>Model : A14-057N1A</a:t>
            </a:r>
          </a:p>
        </p:txBody>
      </p:sp>
    </p:spTree>
    <p:extLst>
      <p:ext uri="{BB962C8B-B14F-4D97-AF65-F5344CB8AC3E}">
        <p14:creationId xmlns:p14="http://schemas.microsoft.com/office/powerpoint/2010/main" val="596787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F004E-BCE8-4C57-866B-67ADBC576C29}"/>
              </a:ext>
            </a:extLst>
          </p:cNvPr>
          <p:cNvSpPr>
            <a:spLocks noGrp="1"/>
          </p:cNvSpPr>
          <p:nvPr>
            <p:ph type="title"/>
          </p:nvPr>
        </p:nvSpPr>
        <p:spPr/>
        <p:txBody>
          <a:bodyPr/>
          <a:lstStyle/>
          <a:p>
            <a:r>
              <a:rPr lang="en-US" dirty="0"/>
              <a:t>3) </a:t>
            </a:r>
            <a:r>
              <a:rPr lang="en-US" dirty="0" err="1"/>
              <a:t>SenseFLY</a:t>
            </a:r>
            <a:r>
              <a:rPr lang="en-US" dirty="0"/>
              <a:t> battery</a:t>
            </a:r>
            <a:endParaRPr lang="en-MY" dirty="0"/>
          </a:p>
        </p:txBody>
      </p:sp>
      <p:pic>
        <p:nvPicPr>
          <p:cNvPr id="11266" name="Picture 2" descr="eBee Plus Series (Plus, SQ) battery">
            <a:extLst>
              <a:ext uri="{FF2B5EF4-FFF2-40B4-BE49-F238E27FC236}">
                <a16:creationId xmlns:a16="http://schemas.microsoft.com/office/drawing/2014/main" id="{B9E0EA57-58CD-4CEE-903C-FCD0758BA69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1750" t="30064" r="24242" b="31580"/>
          <a:stretch/>
        </p:blipFill>
        <p:spPr bwMode="auto">
          <a:xfrm>
            <a:off x="673002" y="1897031"/>
            <a:ext cx="5099183" cy="24147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46DC6C5-33C5-4A09-97BE-06F73DBC79BF}"/>
              </a:ext>
            </a:extLst>
          </p:cNvPr>
          <p:cNvSpPr txBox="1"/>
          <p:nvPr/>
        </p:nvSpPr>
        <p:spPr>
          <a:xfrm>
            <a:off x="2256628" y="4757798"/>
            <a:ext cx="2343705" cy="646331"/>
          </a:xfrm>
          <a:prstGeom prst="rect">
            <a:avLst/>
          </a:prstGeom>
          <a:noFill/>
        </p:spPr>
        <p:txBody>
          <a:bodyPr wrap="square" rtlCol="0">
            <a:spAutoFit/>
          </a:bodyPr>
          <a:lstStyle/>
          <a:p>
            <a:pPr algn="ctr"/>
            <a:r>
              <a:rPr lang="en-US" dirty="0"/>
              <a:t>LiPo Battery 4900 </a:t>
            </a:r>
            <a:r>
              <a:rPr lang="en-US" dirty="0" err="1"/>
              <a:t>mAh</a:t>
            </a:r>
            <a:r>
              <a:rPr lang="en-US" dirty="0"/>
              <a:t> 11.1V</a:t>
            </a:r>
          </a:p>
        </p:txBody>
      </p:sp>
      <p:sp>
        <p:nvSpPr>
          <p:cNvPr id="8" name="TextBox 7">
            <a:extLst>
              <a:ext uri="{FF2B5EF4-FFF2-40B4-BE49-F238E27FC236}">
                <a16:creationId xmlns:a16="http://schemas.microsoft.com/office/drawing/2014/main" id="{12CCC2B7-B971-4073-A0EB-FF02EBAFCE7C}"/>
              </a:ext>
            </a:extLst>
          </p:cNvPr>
          <p:cNvSpPr txBox="1"/>
          <p:nvPr/>
        </p:nvSpPr>
        <p:spPr>
          <a:xfrm>
            <a:off x="7591667" y="4657929"/>
            <a:ext cx="2343705" cy="369332"/>
          </a:xfrm>
          <a:prstGeom prst="rect">
            <a:avLst/>
          </a:prstGeom>
          <a:noFill/>
        </p:spPr>
        <p:txBody>
          <a:bodyPr wrap="square" rtlCol="0">
            <a:spAutoFit/>
          </a:bodyPr>
          <a:lstStyle/>
          <a:p>
            <a:pPr algn="ctr"/>
            <a:r>
              <a:rPr lang="en-US" dirty="0"/>
              <a:t>Battery charger</a:t>
            </a:r>
          </a:p>
        </p:txBody>
      </p:sp>
      <p:pic>
        <p:nvPicPr>
          <p:cNvPr id="9" name="Picture 8">
            <a:extLst>
              <a:ext uri="{FF2B5EF4-FFF2-40B4-BE49-F238E27FC236}">
                <a16:creationId xmlns:a16="http://schemas.microsoft.com/office/drawing/2014/main" id="{A10899A3-73A1-489C-8CEB-A733F0BF3AEF}"/>
              </a:ext>
            </a:extLst>
          </p:cNvPr>
          <p:cNvPicPr>
            <a:picLocks noChangeAspect="1"/>
          </p:cNvPicPr>
          <p:nvPr/>
        </p:nvPicPr>
        <p:blipFill>
          <a:blip r:embed="rId3"/>
          <a:stretch>
            <a:fillRect/>
          </a:stretch>
        </p:blipFill>
        <p:spPr>
          <a:xfrm>
            <a:off x="6870149" y="1985736"/>
            <a:ext cx="4648849" cy="2381582"/>
          </a:xfrm>
          <a:prstGeom prst="rect">
            <a:avLst/>
          </a:prstGeom>
        </p:spPr>
      </p:pic>
    </p:spTree>
    <p:extLst>
      <p:ext uri="{BB962C8B-B14F-4D97-AF65-F5344CB8AC3E}">
        <p14:creationId xmlns:p14="http://schemas.microsoft.com/office/powerpoint/2010/main" val="2560962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5749E-81D9-46AC-9E81-7D29CE0AA64E}"/>
              </a:ext>
            </a:extLst>
          </p:cNvPr>
          <p:cNvSpPr>
            <a:spLocks noGrp="1"/>
          </p:cNvSpPr>
          <p:nvPr>
            <p:ph type="title"/>
          </p:nvPr>
        </p:nvSpPr>
        <p:spPr/>
        <p:txBody>
          <a:bodyPr/>
          <a:lstStyle/>
          <a:p>
            <a:r>
              <a:rPr lang="en-US" dirty="0"/>
              <a:t>Impact on 21</a:t>
            </a:r>
            <a:r>
              <a:rPr lang="en-US" baseline="30000" dirty="0"/>
              <a:t>st</a:t>
            </a:r>
            <a:r>
              <a:rPr lang="en-US" dirty="0"/>
              <a:t> Century</a:t>
            </a:r>
            <a:endParaRPr lang="en-MY" dirty="0"/>
          </a:p>
        </p:txBody>
      </p:sp>
      <p:sp>
        <p:nvSpPr>
          <p:cNvPr id="3" name="Content Placeholder 2">
            <a:extLst>
              <a:ext uri="{FF2B5EF4-FFF2-40B4-BE49-F238E27FC236}">
                <a16:creationId xmlns:a16="http://schemas.microsoft.com/office/drawing/2014/main" id="{D3ED6DCA-4289-4E5B-A3F8-7DD3E9061D85}"/>
              </a:ext>
            </a:extLst>
          </p:cNvPr>
          <p:cNvSpPr>
            <a:spLocks noGrp="1"/>
          </p:cNvSpPr>
          <p:nvPr>
            <p:ph idx="1"/>
          </p:nvPr>
        </p:nvSpPr>
        <p:spPr/>
        <p:txBody>
          <a:bodyPr>
            <a:normAutofit/>
          </a:bodyPr>
          <a:lstStyle/>
          <a:p>
            <a:pPr algn="just"/>
            <a:r>
              <a:rPr lang="en-US" sz="2000" dirty="0"/>
              <a:t>The University of Bourgogne, France considered using RC- aircraft equipped with a camera to fetch agriculture field images in 2001. The concept of having a personal drone came to fruition in 2006 when these flying machines became flying cameras. But they were still out of reach of general user due to higher costs. Blair started developing a fixed-wing UAV in 2006 and operated in the same year.</a:t>
            </a:r>
          </a:p>
          <a:p>
            <a:pPr algn="just"/>
            <a:r>
              <a:rPr lang="en-US" sz="2000" dirty="0"/>
              <a:t>In 2009, the Centre for Field Robotics developed a fixed-wing drone for a cattle farm in western Queensland, Australia. It monitored Weed infestation; later spraying the weeds with herbicide by a Quadcopter. They also used drones to detect locust swarms in the same facility. The Australian Almond Board used drones for crop estimation in 2013. Parrot, a French Technology company, induced its’ ready to fly Wi-Fi drone in 2010. It is the first-known smartphone-operated drone.</a:t>
            </a:r>
          </a:p>
          <a:p>
            <a:endParaRPr lang="en-MY" sz="2000" dirty="0"/>
          </a:p>
        </p:txBody>
      </p:sp>
    </p:spTree>
    <p:extLst>
      <p:ext uri="{BB962C8B-B14F-4D97-AF65-F5344CB8AC3E}">
        <p14:creationId xmlns:p14="http://schemas.microsoft.com/office/powerpoint/2010/main" val="40465301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3265E-84BE-42AB-A051-7535992B6344}"/>
              </a:ext>
            </a:extLst>
          </p:cNvPr>
          <p:cNvSpPr>
            <a:spLocks noGrp="1"/>
          </p:cNvSpPr>
          <p:nvPr>
            <p:ph type="title"/>
          </p:nvPr>
        </p:nvSpPr>
        <p:spPr/>
        <p:txBody>
          <a:bodyPr/>
          <a:lstStyle/>
          <a:p>
            <a:r>
              <a:rPr lang="en-US" dirty="0"/>
              <a:t>4) Honeycomb battery</a:t>
            </a:r>
            <a:endParaRPr lang="en-MY" dirty="0"/>
          </a:p>
        </p:txBody>
      </p:sp>
      <p:pic>
        <p:nvPicPr>
          <p:cNvPr id="12290" name="Picture 2" descr="Honeycomb 14s 20c 20000mah Uav High Quality Intelligent And Efficient  Lithium Battery - Buy Fast Charging Long Lasting Smart Battery  System,Commercial And Industrial Companies Use It For Man Industries  Lithium-ion,Intelligent And Efficient">
            <a:extLst>
              <a:ext uri="{FF2B5EF4-FFF2-40B4-BE49-F238E27FC236}">
                <a16:creationId xmlns:a16="http://schemas.microsoft.com/office/drawing/2014/main" id="{BD23674A-C1E5-4AF9-9A89-7154D6D2EC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197" t="20553" r="26201" b="22359"/>
          <a:stretch/>
        </p:blipFill>
        <p:spPr bwMode="auto">
          <a:xfrm>
            <a:off x="2041865" y="1988600"/>
            <a:ext cx="3187084" cy="39328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BBA3FAF-1D2C-4300-8D0A-78F41257A149}"/>
              </a:ext>
            </a:extLst>
          </p:cNvPr>
          <p:cNvSpPr txBox="1"/>
          <p:nvPr/>
        </p:nvSpPr>
        <p:spPr>
          <a:xfrm>
            <a:off x="5565930" y="3258975"/>
            <a:ext cx="4125897" cy="923330"/>
          </a:xfrm>
          <a:prstGeom prst="rect">
            <a:avLst/>
          </a:prstGeom>
          <a:noFill/>
        </p:spPr>
        <p:txBody>
          <a:bodyPr wrap="square">
            <a:spAutoFit/>
          </a:bodyPr>
          <a:lstStyle/>
          <a:p>
            <a:pPr algn="ctr"/>
            <a:r>
              <a:rPr lang="en-US" b="0" i="0" dirty="0">
                <a:effectLst/>
              </a:rPr>
              <a:t>Honeycomb 14s 20c 20000mah UAV high quality intelligent and efficient lithium battery</a:t>
            </a:r>
            <a:endParaRPr lang="en-MY" dirty="0"/>
          </a:p>
        </p:txBody>
      </p:sp>
    </p:spTree>
    <p:extLst>
      <p:ext uri="{BB962C8B-B14F-4D97-AF65-F5344CB8AC3E}">
        <p14:creationId xmlns:p14="http://schemas.microsoft.com/office/powerpoint/2010/main" val="14121069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38AE-1F16-47D6-AC58-132275659E4A}"/>
              </a:ext>
            </a:extLst>
          </p:cNvPr>
          <p:cNvSpPr>
            <a:spLocks noGrp="1"/>
          </p:cNvSpPr>
          <p:nvPr>
            <p:ph type="title"/>
          </p:nvPr>
        </p:nvSpPr>
        <p:spPr/>
        <p:txBody>
          <a:bodyPr/>
          <a:lstStyle/>
          <a:p>
            <a:r>
              <a:rPr lang="en-US" dirty="0"/>
              <a:t>UAV COMPANY LOCALLY</a:t>
            </a:r>
            <a:endParaRPr lang="en-MY" dirty="0"/>
          </a:p>
        </p:txBody>
      </p:sp>
      <p:sp>
        <p:nvSpPr>
          <p:cNvPr id="3" name="Content Placeholder 2">
            <a:extLst>
              <a:ext uri="{FF2B5EF4-FFF2-40B4-BE49-F238E27FC236}">
                <a16:creationId xmlns:a16="http://schemas.microsoft.com/office/drawing/2014/main" id="{C62EDFC7-8F17-400D-AA14-E78105C26B94}"/>
              </a:ext>
            </a:extLst>
          </p:cNvPr>
          <p:cNvSpPr>
            <a:spLocks noGrp="1"/>
          </p:cNvSpPr>
          <p:nvPr>
            <p:ph idx="1"/>
          </p:nvPr>
        </p:nvSpPr>
        <p:spPr>
          <a:xfrm>
            <a:off x="838200" y="1825625"/>
            <a:ext cx="10090212" cy="4060270"/>
          </a:xfrm>
        </p:spPr>
        <p:txBody>
          <a:bodyPr/>
          <a:lstStyle/>
          <a:p>
            <a:r>
              <a:rPr lang="en-US" dirty="0"/>
              <a:t>A</a:t>
            </a:r>
            <a:r>
              <a:rPr lang="en-MY" dirty="0" err="1"/>
              <a:t>erodyne</a:t>
            </a:r>
            <a:r>
              <a:rPr lang="en-MY" dirty="0"/>
              <a:t> - </a:t>
            </a:r>
            <a:r>
              <a:rPr lang="en-MY" dirty="0">
                <a:hlinkClick r:id="rId2"/>
              </a:rPr>
              <a:t>https://aerodyne.group/</a:t>
            </a:r>
            <a:endParaRPr lang="en-MY" dirty="0"/>
          </a:p>
          <a:p>
            <a:r>
              <a:rPr lang="en-MY" dirty="0" err="1"/>
              <a:t>Poladrone</a:t>
            </a:r>
            <a:r>
              <a:rPr lang="en-MY" dirty="0"/>
              <a:t> - </a:t>
            </a:r>
            <a:r>
              <a:rPr lang="en-MY" dirty="0">
                <a:hlinkClick r:id="rId3"/>
              </a:rPr>
              <a:t>https://www.poladrone.com/</a:t>
            </a:r>
            <a:endParaRPr lang="en-MY" dirty="0"/>
          </a:p>
          <a:p>
            <a:r>
              <a:rPr lang="en-MY" dirty="0" err="1"/>
              <a:t>Deftech</a:t>
            </a:r>
            <a:r>
              <a:rPr lang="en-MY" dirty="0"/>
              <a:t> - </a:t>
            </a:r>
            <a:r>
              <a:rPr lang="en-MY" dirty="0">
                <a:hlinkClick r:id="rId4"/>
              </a:rPr>
              <a:t>https://www.drb-hicom.com/group-companies/defence/</a:t>
            </a:r>
            <a:endParaRPr lang="en-MY" dirty="0"/>
          </a:p>
          <a:p>
            <a:r>
              <a:rPr lang="en-US" dirty="0" err="1"/>
              <a:t>Avetics</a:t>
            </a:r>
            <a:r>
              <a:rPr lang="en-US" dirty="0"/>
              <a:t> - </a:t>
            </a:r>
            <a:r>
              <a:rPr lang="en-US" dirty="0">
                <a:hlinkClick r:id="rId5"/>
              </a:rPr>
              <a:t>https://www.avetics.com/</a:t>
            </a:r>
            <a:endParaRPr lang="en-US" dirty="0"/>
          </a:p>
          <a:p>
            <a:r>
              <a:rPr lang="en-US" dirty="0"/>
              <a:t>Vortex Edge - </a:t>
            </a:r>
            <a:r>
              <a:rPr lang="en-US" dirty="0">
                <a:hlinkClick r:id="rId6"/>
              </a:rPr>
              <a:t>http://www.vortex-edge.com/</a:t>
            </a:r>
            <a:endParaRPr lang="en-US" dirty="0"/>
          </a:p>
          <a:p>
            <a:r>
              <a:rPr lang="en-US" dirty="0"/>
              <a:t>Dragonfly </a:t>
            </a:r>
            <a:r>
              <a:rPr lang="en-US" dirty="0" err="1"/>
              <a:t>Robotix</a:t>
            </a:r>
            <a:r>
              <a:rPr lang="en-US" dirty="0"/>
              <a:t> - </a:t>
            </a:r>
            <a:r>
              <a:rPr lang="en-US" dirty="0">
                <a:hlinkClick r:id="rId7"/>
              </a:rPr>
              <a:t>https://www.dragonflyrobotix.com/</a:t>
            </a:r>
            <a:endParaRPr lang="en-US" dirty="0"/>
          </a:p>
          <a:p>
            <a:r>
              <a:rPr lang="en-US" dirty="0"/>
              <a:t>Centaurus Technology - </a:t>
            </a:r>
            <a:r>
              <a:rPr lang="en-US" dirty="0">
                <a:hlinkClick r:id="rId8"/>
              </a:rPr>
              <a:t>https://www.centaurustechnology.com/</a:t>
            </a:r>
            <a:endParaRPr lang="en-US" dirty="0"/>
          </a:p>
        </p:txBody>
      </p:sp>
    </p:spTree>
    <p:extLst>
      <p:ext uri="{BB962C8B-B14F-4D97-AF65-F5344CB8AC3E}">
        <p14:creationId xmlns:p14="http://schemas.microsoft.com/office/powerpoint/2010/main" val="4163197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8C65D-D8A9-405B-BBD8-887FBDCD0A22}"/>
              </a:ext>
            </a:extLst>
          </p:cNvPr>
          <p:cNvSpPr>
            <a:spLocks noGrp="1"/>
          </p:cNvSpPr>
          <p:nvPr>
            <p:ph type="title"/>
          </p:nvPr>
        </p:nvSpPr>
        <p:spPr>
          <a:xfrm>
            <a:off x="518604" y="196450"/>
            <a:ext cx="9495039" cy="1104430"/>
          </a:xfrm>
        </p:spPr>
        <p:txBody>
          <a:bodyPr/>
          <a:lstStyle/>
          <a:p>
            <a:r>
              <a:rPr lang="en-US" dirty="0"/>
              <a:t>Basic System Architecture</a:t>
            </a:r>
            <a:endParaRPr lang="en-MY" dirty="0"/>
          </a:p>
        </p:txBody>
      </p:sp>
      <p:pic>
        <p:nvPicPr>
          <p:cNvPr id="1026" name="Picture 2" descr="1. Selection of Drone model and purchasing the components - KAIST Mobile  Software Project - Drone Heliport Platform">
            <a:extLst>
              <a:ext uri="{FF2B5EF4-FFF2-40B4-BE49-F238E27FC236}">
                <a16:creationId xmlns:a16="http://schemas.microsoft.com/office/drawing/2014/main" id="{1136734E-8878-4EC4-A210-3AC269B79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9231" y="1300880"/>
            <a:ext cx="8282357" cy="466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188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rone layout and quadcopter layout - Rcdronegood.com">
            <a:extLst>
              <a:ext uri="{FF2B5EF4-FFF2-40B4-BE49-F238E27FC236}">
                <a16:creationId xmlns:a16="http://schemas.microsoft.com/office/drawing/2014/main" id="{F49B5C44-C559-4E40-A6A6-D6C1EEE29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776288"/>
            <a:ext cx="7315200" cy="530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120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exacopter platform hardware configuration and components assembly |  Download Scientific Diagram">
            <a:extLst>
              <a:ext uri="{FF2B5EF4-FFF2-40B4-BE49-F238E27FC236}">
                <a16:creationId xmlns:a16="http://schemas.microsoft.com/office/drawing/2014/main" id="{DE021C1A-C926-4EE5-9FBF-6EF1079D07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3865" y="534266"/>
            <a:ext cx="7844270" cy="5555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37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01E7-A287-42A8-A877-BDB1091AFDB8}"/>
              </a:ext>
            </a:extLst>
          </p:cNvPr>
          <p:cNvSpPr>
            <a:spLocks noGrp="1"/>
          </p:cNvSpPr>
          <p:nvPr>
            <p:ph type="title"/>
          </p:nvPr>
        </p:nvSpPr>
        <p:spPr>
          <a:xfrm>
            <a:off x="2956264" y="2185700"/>
            <a:ext cx="6533965" cy="2050742"/>
          </a:xfrm>
        </p:spPr>
        <p:txBody>
          <a:bodyPr>
            <a:normAutofit/>
          </a:bodyPr>
          <a:lstStyle/>
          <a:p>
            <a:pPr algn="ctr"/>
            <a:r>
              <a:rPr lang="en-US" sz="5400" dirty="0"/>
              <a:t>ROBOT DESIGN VS TASKS</a:t>
            </a:r>
            <a:endParaRPr lang="en-MY" sz="5400" dirty="0"/>
          </a:p>
        </p:txBody>
      </p:sp>
    </p:spTree>
    <p:extLst>
      <p:ext uri="{BB962C8B-B14F-4D97-AF65-F5344CB8AC3E}">
        <p14:creationId xmlns:p14="http://schemas.microsoft.com/office/powerpoint/2010/main" val="1145443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Buy DJI Agras T30 Drone today at DroneNerds CP.AG.00000325.01">
            <a:extLst>
              <a:ext uri="{FF2B5EF4-FFF2-40B4-BE49-F238E27FC236}">
                <a16:creationId xmlns:a16="http://schemas.microsoft.com/office/drawing/2014/main" id="{1B8424F9-1EBC-4834-8595-939D20406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243" y="1690688"/>
            <a:ext cx="4923407" cy="249054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F7BE829-D7BA-48DE-9450-D6B9FCCE2073}"/>
              </a:ext>
            </a:extLst>
          </p:cNvPr>
          <p:cNvSpPr txBox="1"/>
          <p:nvPr/>
        </p:nvSpPr>
        <p:spPr>
          <a:xfrm>
            <a:off x="6942877" y="1808013"/>
            <a:ext cx="4268880" cy="2308324"/>
          </a:xfrm>
          <a:prstGeom prst="rect">
            <a:avLst/>
          </a:prstGeom>
          <a:noFill/>
        </p:spPr>
        <p:txBody>
          <a:bodyPr wrap="square" rtlCol="0">
            <a:spAutoFit/>
          </a:bodyPr>
          <a:lstStyle/>
          <a:p>
            <a:pPr algn="ctr"/>
            <a:r>
              <a:rPr lang="en-US" dirty="0"/>
              <a:t>With a 30 liter spraying tank, the DJI </a:t>
            </a:r>
            <a:r>
              <a:rPr lang="en-US" dirty="0" err="1"/>
              <a:t>Agras</a:t>
            </a:r>
            <a:r>
              <a:rPr lang="en-US" dirty="0"/>
              <a:t> T30 takes </a:t>
            </a:r>
            <a:r>
              <a:rPr lang="en-US" dirty="0">
                <a:solidFill>
                  <a:srgbClr val="FF0000"/>
                </a:solidFill>
              </a:rPr>
              <a:t>aerial spraying </a:t>
            </a:r>
            <a:r>
              <a:rPr lang="en-US" dirty="0"/>
              <a:t>efficiency to new heights. A revolutionary transforming body enables more effective spraying, especially for fruit trees. Using DJI digital agriculture solutions, the T30 helps reduce fertilizer use and increase yield with effective, data-driven best practices.</a:t>
            </a:r>
            <a:endParaRPr lang="en-MY" dirty="0"/>
          </a:p>
        </p:txBody>
      </p:sp>
      <p:sp>
        <p:nvSpPr>
          <p:cNvPr id="6" name="Title 5">
            <a:extLst>
              <a:ext uri="{FF2B5EF4-FFF2-40B4-BE49-F238E27FC236}">
                <a16:creationId xmlns:a16="http://schemas.microsoft.com/office/drawing/2014/main" id="{E08C915C-6687-4162-BEE9-2801D1F1478C}"/>
              </a:ext>
            </a:extLst>
          </p:cNvPr>
          <p:cNvSpPr>
            <a:spLocks noGrp="1"/>
          </p:cNvSpPr>
          <p:nvPr>
            <p:ph type="title"/>
          </p:nvPr>
        </p:nvSpPr>
        <p:spPr>
          <a:xfrm>
            <a:off x="838201" y="365125"/>
            <a:ext cx="7533442" cy="1325563"/>
          </a:xfrm>
        </p:spPr>
        <p:txBody>
          <a:bodyPr/>
          <a:lstStyle/>
          <a:p>
            <a:r>
              <a:rPr lang="en-US" dirty="0"/>
              <a:t>1) DJI </a:t>
            </a:r>
            <a:r>
              <a:rPr lang="en-US" dirty="0" err="1"/>
              <a:t>Agras</a:t>
            </a:r>
            <a:r>
              <a:rPr lang="en-US" dirty="0"/>
              <a:t> T30 (</a:t>
            </a:r>
            <a:r>
              <a:rPr lang="en-US" dirty="0" err="1"/>
              <a:t>Hexacopter</a:t>
            </a:r>
            <a:r>
              <a:rPr lang="en-US" dirty="0"/>
              <a:t>)</a:t>
            </a:r>
            <a:endParaRPr lang="en-MY" dirty="0"/>
          </a:p>
        </p:txBody>
      </p:sp>
      <p:pic>
        <p:nvPicPr>
          <p:cNvPr id="8" name="Picture 7">
            <a:extLst>
              <a:ext uri="{FF2B5EF4-FFF2-40B4-BE49-F238E27FC236}">
                <a16:creationId xmlns:a16="http://schemas.microsoft.com/office/drawing/2014/main" id="{43EC0EE7-161E-400D-AEAC-B829D42CD1A3}"/>
              </a:ext>
            </a:extLst>
          </p:cNvPr>
          <p:cNvPicPr>
            <a:picLocks noChangeAspect="1"/>
          </p:cNvPicPr>
          <p:nvPr/>
        </p:nvPicPr>
        <p:blipFill>
          <a:blip r:embed="rId3"/>
          <a:stretch>
            <a:fillRect/>
          </a:stretch>
        </p:blipFill>
        <p:spPr>
          <a:xfrm>
            <a:off x="980243" y="4410127"/>
            <a:ext cx="6068627" cy="1149323"/>
          </a:xfrm>
          <a:prstGeom prst="rect">
            <a:avLst/>
          </a:prstGeom>
        </p:spPr>
      </p:pic>
      <p:sp>
        <p:nvSpPr>
          <p:cNvPr id="9" name="TextBox 8">
            <a:extLst>
              <a:ext uri="{FF2B5EF4-FFF2-40B4-BE49-F238E27FC236}">
                <a16:creationId xmlns:a16="http://schemas.microsoft.com/office/drawing/2014/main" id="{AA366AA0-D602-4E47-96DD-C0C88F5B40DF}"/>
              </a:ext>
            </a:extLst>
          </p:cNvPr>
          <p:cNvSpPr txBox="1"/>
          <p:nvPr/>
        </p:nvSpPr>
        <p:spPr>
          <a:xfrm>
            <a:off x="7646636" y="1139929"/>
            <a:ext cx="3370553" cy="523220"/>
          </a:xfrm>
          <a:prstGeom prst="rect">
            <a:avLst/>
          </a:prstGeom>
          <a:noFill/>
        </p:spPr>
        <p:txBody>
          <a:bodyPr wrap="square" rtlCol="0">
            <a:spAutoFit/>
          </a:bodyPr>
          <a:lstStyle/>
          <a:p>
            <a:pPr algn="ctr"/>
            <a:r>
              <a:rPr lang="en-US" sz="2800" b="1" dirty="0">
                <a:solidFill>
                  <a:srgbClr val="002060"/>
                </a:solidFill>
                <a:highlight>
                  <a:srgbClr val="00FFFF"/>
                </a:highlight>
              </a:rPr>
              <a:t>Aerial Spraying</a:t>
            </a:r>
            <a:endParaRPr lang="en-MY" sz="2800" b="1" dirty="0">
              <a:solidFill>
                <a:srgbClr val="002060"/>
              </a:solidFill>
              <a:highlight>
                <a:srgbClr val="00FFFF"/>
              </a:highlight>
            </a:endParaRPr>
          </a:p>
        </p:txBody>
      </p:sp>
      <p:pic>
        <p:nvPicPr>
          <p:cNvPr id="11" name="Picture 10">
            <a:extLst>
              <a:ext uri="{FF2B5EF4-FFF2-40B4-BE49-F238E27FC236}">
                <a16:creationId xmlns:a16="http://schemas.microsoft.com/office/drawing/2014/main" id="{A6944260-DFCC-403E-82D6-3DB148E4B944}"/>
              </a:ext>
            </a:extLst>
          </p:cNvPr>
          <p:cNvPicPr>
            <a:picLocks noChangeAspect="1"/>
          </p:cNvPicPr>
          <p:nvPr/>
        </p:nvPicPr>
        <p:blipFill rotWithShape="1">
          <a:blip r:embed="rId4"/>
          <a:srcRect t="973" b="9119"/>
          <a:stretch/>
        </p:blipFill>
        <p:spPr>
          <a:xfrm>
            <a:off x="7271890" y="4584478"/>
            <a:ext cx="4351950" cy="1047753"/>
          </a:xfrm>
          <a:prstGeom prst="rect">
            <a:avLst/>
          </a:prstGeom>
        </p:spPr>
      </p:pic>
      <p:sp>
        <p:nvSpPr>
          <p:cNvPr id="12" name="TextBox 11">
            <a:extLst>
              <a:ext uri="{FF2B5EF4-FFF2-40B4-BE49-F238E27FC236}">
                <a16:creationId xmlns:a16="http://schemas.microsoft.com/office/drawing/2014/main" id="{C558A8D9-A2DE-4378-AF07-95DE6121EF73}"/>
              </a:ext>
            </a:extLst>
          </p:cNvPr>
          <p:cNvSpPr txBox="1"/>
          <p:nvPr/>
        </p:nvSpPr>
        <p:spPr>
          <a:xfrm>
            <a:off x="1677880" y="5788348"/>
            <a:ext cx="2769833" cy="646331"/>
          </a:xfrm>
          <a:prstGeom prst="rect">
            <a:avLst/>
          </a:prstGeom>
          <a:noFill/>
        </p:spPr>
        <p:txBody>
          <a:bodyPr wrap="square" rtlCol="0">
            <a:spAutoFit/>
          </a:bodyPr>
          <a:lstStyle/>
          <a:p>
            <a:pPr algn="ctr"/>
            <a:r>
              <a:rPr lang="en-US" dirty="0"/>
              <a:t>Fuselage made of carbon fiber material</a:t>
            </a:r>
            <a:endParaRPr lang="en-MY" dirty="0"/>
          </a:p>
        </p:txBody>
      </p:sp>
    </p:spTree>
    <p:extLst>
      <p:ext uri="{BB962C8B-B14F-4D97-AF65-F5344CB8AC3E}">
        <p14:creationId xmlns:p14="http://schemas.microsoft.com/office/powerpoint/2010/main" val="38290904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1837</TotalTime>
  <Words>1343</Words>
  <Application>Microsoft Office PowerPoint</Application>
  <PresentationFormat>Widescreen</PresentationFormat>
  <Paragraphs>105</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Calibri Light</vt:lpstr>
      <vt:lpstr>Hexagon-Akkurat-Regular</vt:lpstr>
      <vt:lpstr>Office Theme</vt:lpstr>
      <vt:lpstr>Unmanned Aerial Vehicle (UAV)  Agricultural Drone </vt:lpstr>
      <vt:lpstr>History of Agricultural Drones</vt:lpstr>
      <vt:lpstr>History of Agricultural Drones : The Cameras</vt:lpstr>
      <vt:lpstr>Impact on 21st Century</vt:lpstr>
      <vt:lpstr>Basic System Architecture</vt:lpstr>
      <vt:lpstr>PowerPoint Presentation</vt:lpstr>
      <vt:lpstr>PowerPoint Presentation</vt:lpstr>
      <vt:lpstr>ROBOT DESIGN VS TASKS</vt:lpstr>
      <vt:lpstr>1) DJI Agras T30 (Hexacopter)</vt:lpstr>
      <vt:lpstr>2) EA 2021 Drone (Quadcopter)</vt:lpstr>
      <vt:lpstr>3) SenseFly eBee SQ</vt:lpstr>
      <vt:lpstr>4) Honeycomb AG Drone </vt:lpstr>
      <vt:lpstr>5) Drone Seed</vt:lpstr>
      <vt:lpstr>PowerPoint Presentation</vt:lpstr>
      <vt:lpstr>PowerPoint Presentation</vt:lpstr>
      <vt:lpstr>2) Drone Motors</vt:lpstr>
      <vt:lpstr>3) Spraying System - Operation Tank</vt:lpstr>
      <vt:lpstr>4) Spraying System - Water Pump &amp; Nozzles</vt:lpstr>
      <vt:lpstr>5) Seedlings devices</vt:lpstr>
      <vt:lpstr>PowerPoint Presentation</vt:lpstr>
      <vt:lpstr>1) Global Navigation Satellite System (GNSS)</vt:lpstr>
      <vt:lpstr>2) Real Time Kinematics (RTK) GPS</vt:lpstr>
      <vt:lpstr>3) Controller</vt:lpstr>
      <vt:lpstr>4) Flight controller with IMU</vt:lpstr>
      <vt:lpstr>4) Precision Hawk Drone</vt:lpstr>
      <vt:lpstr>PowerPoint Presentation</vt:lpstr>
      <vt:lpstr>1) First Person View (FPV) Camera</vt:lpstr>
      <vt:lpstr>2) Binocular vision camera</vt:lpstr>
      <vt:lpstr>3) Multispectral camera</vt:lpstr>
      <vt:lpstr>4) Radar system</vt:lpstr>
      <vt:lpstr>5) Lidar sensor</vt:lpstr>
      <vt:lpstr>PowerPoint Presentation</vt:lpstr>
      <vt:lpstr>1) Radio protocols</vt:lpstr>
      <vt:lpstr>2) Wireless connectivity</vt:lpstr>
      <vt:lpstr>3) FPV module</vt:lpstr>
      <vt:lpstr>PowerPoint Presentation</vt:lpstr>
      <vt:lpstr>1) Flight battery with charger station</vt:lpstr>
      <vt:lpstr>2) External smart battery charging</vt:lpstr>
      <vt:lpstr>3) SenseFLY battery</vt:lpstr>
      <vt:lpstr>4) Honeycomb battery</vt:lpstr>
      <vt:lpstr>UAV COMPANY LOCALLY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Unmanned Aerial Vehicle (UAV)  Agricultural Drone</dc:title>
  <dc:creator>MUHAMMAD NAZHAN BIN RAMLI</dc:creator>
  <cp:lastModifiedBy>MUHAMMAD NAZHAN BIN RAMLI</cp:lastModifiedBy>
  <cp:revision>1</cp:revision>
  <dcterms:created xsi:type="dcterms:W3CDTF">2022-04-07T15:11:09Z</dcterms:created>
  <dcterms:modified xsi:type="dcterms:W3CDTF">2022-04-10T23:29:08Z</dcterms:modified>
</cp:coreProperties>
</file>